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charts/chart4.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8" r:id="rId2"/>
    <p:sldMasterId id="2147483664" r:id="rId3"/>
  </p:sldMasterIdLst>
  <p:notesMasterIdLst>
    <p:notesMasterId r:id="rId41"/>
  </p:notesMasterIdLst>
  <p:sldIdLst>
    <p:sldId id="1212" r:id="rId4"/>
    <p:sldId id="305" r:id="rId5"/>
    <p:sldId id="306" r:id="rId6"/>
    <p:sldId id="307" r:id="rId7"/>
    <p:sldId id="345" r:id="rId8"/>
    <p:sldId id="308" r:id="rId9"/>
    <p:sldId id="309" r:id="rId10"/>
    <p:sldId id="310" r:id="rId11"/>
    <p:sldId id="311" r:id="rId12"/>
    <p:sldId id="312" r:id="rId13"/>
    <p:sldId id="313" r:id="rId14"/>
    <p:sldId id="314" r:id="rId15"/>
    <p:sldId id="315" r:id="rId16"/>
    <p:sldId id="316" r:id="rId17"/>
    <p:sldId id="319" r:id="rId18"/>
    <p:sldId id="318" r:id="rId19"/>
    <p:sldId id="320" r:id="rId20"/>
    <p:sldId id="322" r:id="rId21"/>
    <p:sldId id="323" r:id="rId22"/>
    <p:sldId id="321" r:id="rId23"/>
    <p:sldId id="324" r:id="rId24"/>
    <p:sldId id="325" r:id="rId25"/>
    <p:sldId id="327" r:id="rId26"/>
    <p:sldId id="328" r:id="rId27"/>
    <p:sldId id="330" r:id="rId28"/>
    <p:sldId id="331" r:id="rId29"/>
    <p:sldId id="332" r:id="rId30"/>
    <p:sldId id="335" r:id="rId31"/>
    <p:sldId id="334" r:id="rId32"/>
    <p:sldId id="337" r:id="rId33"/>
    <p:sldId id="338" r:id="rId34"/>
    <p:sldId id="339" r:id="rId35"/>
    <p:sldId id="340" r:id="rId36"/>
    <p:sldId id="341" r:id="rId37"/>
    <p:sldId id="342" r:id="rId38"/>
    <p:sldId id="343" r:id="rId39"/>
    <p:sldId id="1207"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Helvetica" pitchFamily="2" charset="0"/>
      <p:regular r:id="rId50"/>
      <p:bold r:id="rId51"/>
      <p:italic r:id="rId52"/>
      <p:boldItalic r:id="rId53"/>
    </p:embeddedFont>
    <p:embeddedFont>
      <p:font typeface="Lato Regular" panose="020F0502020204030203" pitchFamily="34" charset="0"/>
      <p:regular r:id="rId54"/>
    </p:embeddedFont>
    <p:embeddedFont>
      <p:font typeface="Montserrat" pitchFamily="2" charset="77"/>
      <p:regular r:id="rId55"/>
      <p:bold r:id="rId56"/>
      <p:italic r:id="rId57"/>
      <p:boldItalic r:id="rId58"/>
    </p:embeddedFont>
    <p:embeddedFont>
      <p:font typeface="Montserrat ExtraBold" pitchFamily="2" charset="77"/>
      <p:bold r:id="rId59"/>
      <p:italic r:id="rId60"/>
      <p:boldItalic r:id="rId61"/>
    </p:embeddedFont>
    <p:embeddedFont>
      <p:font typeface="Trebuchet MS" panose="020B070302020209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46F"/>
    <a:srgbClr val="191D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85714"/>
  </p:normalViewPr>
  <p:slideViewPr>
    <p:cSldViewPr snapToGrid="0" showGuides="1">
      <p:cViewPr varScale="1">
        <p:scale>
          <a:sx n="104" d="100"/>
          <a:sy n="104" d="100"/>
        </p:scale>
        <p:origin x="1488" y="208"/>
      </p:cViewPr>
      <p:guideLst/>
    </p:cSldViewPr>
  </p:slideViewPr>
  <p:notesTextViewPr>
    <p:cViewPr>
      <p:scale>
        <a:sx n="3" d="2"/>
        <a:sy n="3" d="2"/>
      </p:scale>
      <p:origin x="0" y="0"/>
    </p:cViewPr>
  </p:notesTextViewPr>
  <p:sorterViewPr>
    <p:cViewPr>
      <p:scale>
        <a:sx n="1" d="1"/>
        <a:sy n="1" d="1"/>
      </p:scale>
      <p:origin x="0" y="-37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9.fntdata"/><Relationship Id="rId55" Type="http://schemas.openxmlformats.org/officeDocument/2006/relationships/font" Target="fonts/font14.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374899999999999"/>
          <c:y val="4.1018899999999997E-2"/>
          <c:w val="0.88317100000000004"/>
          <c:h val="0.88844699999999999"/>
        </c:manualLayout>
      </c:layout>
      <c:barChart>
        <c:barDir val="bar"/>
        <c:grouping val="clustered"/>
        <c:varyColors val="0"/>
        <c:ser>
          <c:idx val="0"/>
          <c:order val="0"/>
          <c:tx>
            <c:strRef>
              <c:f>Sheet1!$A$2</c:f>
              <c:strCache>
                <c:ptCount val="1"/>
                <c:pt idx="0">
                  <c:v>Region 1</c:v>
                </c:pt>
              </c:strCache>
            </c:strRef>
          </c:tx>
          <c:spPr>
            <a:gradFill>
              <a:gsLst>
                <a:gs pos="0">
                  <a:schemeClr val="accent1"/>
                </a:gs>
                <a:gs pos="100000">
                  <a:schemeClr val="accent1">
                    <a:lumMod val="60000"/>
                    <a:lumOff val="40000"/>
                  </a:schemeClr>
                </a:gs>
              </a:gsLst>
              <a:lin ang="0" scaled="0"/>
            </a:gradFill>
            <a:ln w="12700" cap="flat">
              <a:noFill/>
              <a:miter lim="400000"/>
            </a:ln>
            <a:effectLst/>
          </c:spPr>
          <c:invertIfNegative val="0"/>
          <c:cat>
            <c:strRef>
              <c:f>Sheet1!$B$1:$F$1</c:f>
              <c:strCache>
                <c:ptCount val="5"/>
                <c:pt idx="0">
                  <c:v>Jan</c:v>
                </c:pt>
                <c:pt idx="1">
                  <c:v>Feb</c:v>
                </c:pt>
                <c:pt idx="2">
                  <c:v>Mar</c:v>
                </c:pt>
                <c:pt idx="3">
                  <c:v>Apr</c:v>
                </c:pt>
                <c:pt idx="4">
                  <c:v>May</c:v>
                </c:pt>
              </c:strCache>
            </c:strRef>
          </c:cat>
          <c:val>
            <c:numRef>
              <c:f>Sheet1!$B$2:$F$2</c:f>
              <c:numCache>
                <c:formatCode>General</c:formatCode>
                <c:ptCount val="5"/>
                <c:pt idx="0">
                  <c:v>10</c:v>
                </c:pt>
                <c:pt idx="1">
                  <c:v>12</c:v>
                </c:pt>
                <c:pt idx="2">
                  <c:v>32</c:v>
                </c:pt>
                <c:pt idx="3">
                  <c:v>44</c:v>
                </c:pt>
                <c:pt idx="4">
                  <c:v>70</c:v>
                </c:pt>
              </c:numCache>
            </c:numRef>
          </c:val>
          <c:extLst>
            <c:ext xmlns:c16="http://schemas.microsoft.com/office/drawing/2014/chart" uri="{C3380CC4-5D6E-409C-BE32-E72D297353CC}">
              <c16:uniqueId val="{00000000-C15C-43B6-8C68-3069C1F696CA}"/>
            </c:ext>
          </c:extLst>
        </c:ser>
        <c:ser>
          <c:idx val="1"/>
          <c:order val="1"/>
          <c:tx>
            <c:strRef>
              <c:f>Sheet1!$A$3</c:f>
              <c:strCache>
                <c:ptCount val="1"/>
                <c:pt idx="0">
                  <c:v>Region 2</c:v>
                </c:pt>
              </c:strCache>
            </c:strRef>
          </c:tx>
          <c:spPr>
            <a:gradFill>
              <a:gsLst>
                <a:gs pos="0">
                  <a:schemeClr val="accent4"/>
                </a:gs>
                <a:gs pos="100000">
                  <a:schemeClr val="accent5"/>
                </a:gs>
              </a:gsLst>
              <a:lin ang="0" scaled="0"/>
            </a:gradFill>
            <a:ln w="12700" cap="flat">
              <a:noFill/>
              <a:miter lim="400000"/>
            </a:ln>
            <a:effectLst/>
          </c:spPr>
          <c:invertIfNegative val="0"/>
          <c:cat>
            <c:strRef>
              <c:f>Sheet1!$B$1:$F$1</c:f>
              <c:strCache>
                <c:ptCount val="5"/>
                <c:pt idx="0">
                  <c:v>Jan</c:v>
                </c:pt>
                <c:pt idx="1">
                  <c:v>Feb</c:v>
                </c:pt>
                <c:pt idx="2">
                  <c:v>Mar</c:v>
                </c:pt>
                <c:pt idx="3">
                  <c:v>Apr</c:v>
                </c:pt>
                <c:pt idx="4">
                  <c:v>May</c:v>
                </c:pt>
              </c:strCache>
            </c:strRef>
          </c:cat>
          <c:val>
            <c:numRef>
              <c:f>Sheet1!$B$3:$F$3</c:f>
              <c:numCache>
                <c:formatCode>General</c:formatCode>
                <c:ptCount val="5"/>
                <c:pt idx="0">
                  <c:v>12</c:v>
                </c:pt>
                <c:pt idx="1">
                  <c:v>21</c:v>
                </c:pt>
                <c:pt idx="2">
                  <c:v>27</c:v>
                </c:pt>
                <c:pt idx="3">
                  <c:v>22</c:v>
                </c:pt>
                <c:pt idx="4">
                  <c:v>45</c:v>
                </c:pt>
              </c:numCache>
            </c:numRef>
          </c:val>
          <c:extLst>
            <c:ext xmlns:c16="http://schemas.microsoft.com/office/drawing/2014/chart" uri="{C3380CC4-5D6E-409C-BE32-E72D297353CC}">
              <c16:uniqueId val="{00000001-C15C-43B6-8C68-3069C1F696CA}"/>
            </c:ext>
          </c:extLst>
        </c:ser>
        <c:dLbls>
          <c:showLegendKey val="0"/>
          <c:showVal val="0"/>
          <c:showCatName val="0"/>
          <c:showSerName val="0"/>
          <c:showPercent val="0"/>
          <c:showBubbleSize val="0"/>
        </c:dLbls>
        <c:gapWidth val="90"/>
        <c:overlap val="-60"/>
        <c:axId val="-2145182408"/>
        <c:axId val="-2144881960"/>
      </c:barChart>
      <c:catAx>
        <c:axId val="-2145182408"/>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800"/>
            </a:pPr>
            <a:endParaRPr lang="en-US"/>
          </a:p>
        </c:txPr>
        <c:crossAx val="-2144881960"/>
        <c:crosses val="autoZero"/>
        <c:auto val="1"/>
        <c:lblAlgn val="ctr"/>
        <c:lblOffset val="100"/>
        <c:noMultiLvlLbl val="1"/>
      </c:catAx>
      <c:valAx>
        <c:axId val="-2144881960"/>
        <c:scaling>
          <c:orientation val="minMax"/>
        </c:scaling>
        <c:delete val="0"/>
        <c:axPos val="t"/>
        <c:majorGridlines>
          <c:spPr>
            <a:ln w="6350" cap="flat">
              <a:solidFill>
                <a:schemeClr val="accent3">
                  <a:lumMod val="60000"/>
                  <a:lumOff val="40000"/>
                </a:schemeClr>
              </a:solidFill>
              <a:prstDash val="solid"/>
              <a:miter lim="400000"/>
            </a:ln>
          </c:spPr>
        </c:majorGridlines>
        <c:numFmt formatCode="General" sourceLinked="0"/>
        <c:majorTickMark val="none"/>
        <c:minorTickMark val="none"/>
        <c:tickLblPos val="high"/>
        <c:spPr>
          <a:ln w="12700" cap="flat">
            <a:noFill/>
            <a:miter lim="400000"/>
          </a:ln>
        </c:spPr>
        <c:txPr>
          <a:bodyPr rot="0"/>
          <a:lstStyle/>
          <a:p>
            <a:pPr>
              <a:defRPr b="1"/>
            </a:pPr>
            <a:endParaRPr lang="en-US"/>
          </a:p>
        </c:txPr>
        <c:crossAx val="-2145182408"/>
        <c:crosses val="autoZero"/>
        <c:crossBetween val="between"/>
        <c:majorUnit val="17.5"/>
        <c:minorUnit val="8.75"/>
      </c:valAx>
      <c:spPr>
        <a:noFill/>
        <a:ln w="12700" cap="flat">
          <a:noFill/>
          <a:miter lim="400000"/>
        </a:ln>
        <a:effectLst/>
      </c:spPr>
    </c:plotArea>
    <c:plotVisOnly val="1"/>
    <c:dispBlanksAs val="gap"/>
    <c:showDLblsOverMax val="1"/>
  </c:chart>
  <c:spPr>
    <a:noFill/>
    <a:ln>
      <a:noFill/>
    </a:ln>
    <a:effectLst/>
  </c:spPr>
  <c:txPr>
    <a:bodyPr/>
    <a:lstStyle/>
    <a:p>
      <a:pPr>
        <a:defRPr sz="900">
          <a:solidFill>
            <a:schemeClr val="bg1"/>
          </a:solidFill>
          <a:latin typeface="Montserrat" panose="00000500000000000000" pitchFamily="50"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31"/>
          <c:y val="4.1018899999999997E-2"/>
          <c:w val="0.87764699999999995"/>
          <c:h val="0.88844699999999999"/>
        </c:manualLayout>
      </c:layout>
      <c:barChart>
        <c:barDir val="bar"/>
        <c:grouping val="stacked"/>
        <c:varyColors val="0"/>
        <c:ser>
          <c:idx val="0"/>
          <c:order val="0"/>
          <c:tx>
            <c:strRef>
              <c:f>Sheet1!$A$2</c:f>
              <c:strCache>
                <c:ptCount val="1"/>
                <c:pt idx="0">
                  <c:v>Region 1</c:v>
                </c:pt>
              </c:strCache>
            </c:strRef>
          </c:tx>
          <c:spPr>
            <a:gradFill>
              <a:gsLst>
                <a:gs pos="0">
                  <a:schemeClr val="accent1"/>
                </a:gs>
                <a:gs pos="100000">
                  <a:schemeClr val="accent1">
                    <a:lumMod val="60000"/>
                    <a:lumOff val="40000"/>
                  </a:schemeClr>
                </a:gs>
              </a:gsLst>
              <a:lin ang="0" scaled="0"/>
            </a:gradFill>
            <a:ln w="12700" cap="flat">
              <a:noFill/>
              <a:miter lim="400000"/>
            </a:ln>
            <a:effectLst/>
          </c:spPr>
          <c:invertIfNegative val="0"/>
          <c:cat>
            <c:strRef>
              <c:f>Sheet1!$B$1:$F$1</c:f>
              <c:strCache>
                <c:ptCount val="5"/>
                <c:pt idx="0">
                  <c:v>Jan</c:v>
                </c:pt>
                <c:pt idx="1">
                  <c:v>Feb</c:v>
                </c:pt>
                <c:pt idx="2">
                  <c:v>Mar</c:v>
                </c:pt>
                <c:pt idx="3">
                  <c:v>Apr</c:v>
                </c:pt>
                <c:pt idx="4">
                  <c:v>May</c:v>
                </c:pt>
              </c:strCache>
            </c:strRef>
          </c:cat>
          <c:val>
            <c:numRef>
              <c:f>Sheet1!$B$2:$F$2</c:f>
              <c:numCache>
                <c:formatCode>General</c:formatCode>
                <c:ptCount val="5"/>
                <c:pt idx="0">
                  <c:v>21</c:v>
                </c:pt>
                <c:pt idx="1">
                  <c:v>26</c:v>
                </c:pt>
                <c:pt idx="2">
                  <c:v>43</c:v>
                </c:pt>
                <c:pt idx="3">
                  <c:v>65</c:v>
                </c:pt>
                <c:pt idx="4">
                  <c:v>89</c:v>
                </c:pt>
              </c:numCache>
            </c:numRef>
          </c:val>
          <c:extLst>
            <c:ext xmlns:c16="http://schemas.microsoft.com/office/drawing/2014/chart" uri="{C3380CC4-5D6E-409C-BE32-E72D297353CC}">
              <c16:uniqueId val="{00000000-5313-4514-9C4A-E1A5CE815B5B}"/>
            </c:ext>
          </c:extLst>
        </c:ser>
        <c:ser>
          <c:idx val="1"/>
          <c:order val="1"/>
          <c:tx>
            <c:strRef>
              <c:f>Sheet1!$A$3</c:f>
              <c:strCache>
                <c:ptCount val="1"/>
                <c:pt idx="0">
                  <c:v>Region 2</c:v>
                </c:pt>
              </c:strCache>
            </c:strRef>
          </c:tx>
          <c:spPr>
            <a:gradFill>
              <a:gsLst>
                <a:gs pos="0">
                  <a:schemeClr val="accent4"/>
                </a:gs>
                <a:gs pos="100000">
                  <a:schemeClr val="accent5"/>
                </a:gs>
              </a:gsLst>
              <a:lin ang="0" scaled="0"/>
            </a:gradFill>
            <a:ln w="12700" cap="flat">
              <a:noFill/>
              <a:miter lim="400000"/>
            </a:ln>
            <a:effectLst/>
          </c:spPr>
          <c:invertIfNegative val="0"/>
          <c:cat>
            <c:strRef>
              <c:f>Sheet1!$B$1:$F$1</c:f>
              <c:strCache>
                <c:ptCount val="5"/>
                <c:pt idx="0">
                  <c:v>Jan</c:v>
                </c:pt>
                <c:pt idx="1">
                  <c:v>Feb</c:v>
                </c:pt>
                <c:pt idx="2">
                  <c:v>Mar</c:v>
                </c:pt>
                <c:pt idx="3">
                  <c:v>Apr</c:v>
                </c:pt>
                <c:pt idx="4">
                  <c:v>May</c:v>
                </c:pt>
              </c:strCache>
            </c:strRef>
          </c:cat>
          <c:val>
            <c:numRef>
              <c:f>Sheet1!$B$3:$F$3</c:f>
              <c:numCache>
                <c:formatCode>General</c:formatCode>
                <c:ptCount val="5"/>
                <c:pt idx="0">
                  <c:v>2</c:v>
                </c:pt>
                <c:pt idx="1">
                  <c:v>5</c:v>
                </c:pt>
                <c:pt idx="2">
                  <c:v>8</c:v>
                </c:pt>
                <c:pt idx="3">
                  <c:v>12</c:v>
                </c:pt>
                <c:pt idx="4">
                  <c:v>21</c:v>
                </c:pt>
              </c:numCache>
            </c:numRef>
          </c:val>
          <c:extLst>
            <c:ext xmlns:c16="http://schemas.microsoft.com/office/drawing/2014/chart" uri="{C3380CC4-5D6E-409C-BE32-E72D297353CC}">
              <c16:uniqueId val="{00000001-5313-4514-9C4A-E1A5CE815B5B}"/>
            </c:ext>
          </c:extLst>
        </c:ser>
        <c:dLbls>
          <c:showLegendKey val="0"/>
          <c:showVal val="0"/>
          <c:showCatName val="0"/>
          <c:showSerName val="0"/>
          <c:showPercent val="0"/>
          <c:showBubbleSize val="0"/>
        </c:dLbls>
        <c:gapWidth val="170"/>
        <c:overlap val="100"/>
        <c:axId val="-2138406248"/>
        <c:axId val="2121899848"/>
      </c:barChart>
      <c:catAx>
        <c:axId val="-2138406248"/>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800" b="0" i="0" u="none" strike="noStrike">
                <a:solidFill>
                  <a:schemeClr val="bg1"/>
                </a:solidFill>
                <a:latin typeface="Montserrat" panose="00000500000000000000" pitchFamily="50" charset="0"/>
              </a:defRPr>
            </a:pPr>
            <a:endParaRPr lang="en-US"/>
          </a:p>
        </c:txPr>
        <c:crossAx val="2121899848"/>
        <c:crosses val="autoZero"/>
        <c:auto val="1"/>
        <c:lblAlgn val="ctr"/>
        <c:lblOffset val="100"/>
        <c:noMultiLvlLbl val="1"/>
      </c:catAx>
      <c:valAx>
        <c:axId val="2121899848"/>
        <c:scaling>
          <c:orientation val="minMax"/>
        </c:scaling>
        <c:delete val="0"/>
        <c:axPos val="t"/>
        <c:majorGridlines>
          <c:spPr>
            <a:ln w="6350" cap="flat">
              <a:solidFill>
                <a:schemeClr val="accent3">
                  <a:lumMod val="60000"/>
                  <a:lumOff val="40000"/>
                </a:schemeClr>
              </a:solidFill>
              <a:prstDash val="solid"/>
              <a:miter lim="400000"/>
            </a:ln>
          </c:spPr>
        </c:majorGridlines>
        <c:numFmt formatCode="General" sourceLinked="0"/>
        <c:majorTickMark val="none"/>
        <c:minorTickMark val="none"/>
        <c:tickLblPos val="high"/>
        <c:spPr>
          <a:ln w="12700" cap="flat">
            <a:noFill/>
            <a:miter lim="400000"/>
          </a:ln>
        </c:spPr>
        <c:txPr>
          <a:bodyPr rot="0"/>
          <a:lstStyle/>
          <a:p>
            <a:pPr>
              <a:defRPr sz="900" b="1" i="0" u="none" strike="noStrike">
                <a:solidFill>
                  <a:schemeClr val="bg1"/>
                </a:solidFill>
                <a:latin typeface="Montserrat" panose="00000500000000000000" pitchFamily="50" charset="0"/>
              </a:defRPr>
            </a:pPr>
            <a:endParaRPr lang="en-US"/>
          </a:p>
        </c:txPr>
        <c:crossAx val="-2138406248"/>
        <c:crosses val="autoZero"/>
        <c:crossBetween val="between"/>
        <c:majorUnit val="30"/>
        <c:minorUnit val="1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noFill/>
            <a:ln w="12700"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c:spPr>
          <c:dPt>
            <c:idx val="0"/>
            <c:bubble3D val="0"/>
            <c:extLst>
              <c:ext xmlns:c16="http://schemas.microsoft.com/office/drawing/2014/chart" uri="{C3380CC4-5D6E-409C-BE32-E72D297353CC}">
                <c16:uniqueId val="{00000000-B3E8-48D9-A4BF-0A3261207975}"/>
              </c:ext>
            </c:extLst>
          </c:dPt>
          <c:dPt>
            <c:idx val="1"/>
            <c:bubble3D val="0"/>
            <c:extLst>
              <c:ext xmlns:c16="http://schemas.microsoft.com/office/drawing/2014/chart" uri="{C3380CC4-5D6E-409C-BE32-E72D297353CC}">
                <c16:uniqueId val="{00000002-B3E8-48D9-A4BF-0A3261207975}"/>
              </c:ext>
            </c:extLst>
          </c:dPt>
          <c:dPt>
            <c:idx val="2"/>
            <c:bubble3D val="0"/>
            <c:extLst>
              <c:ext xmlns:c16="http://schemas.microsoft.com/office/drawing/2014/chart" uri="{C3380CC4-5D6E-409C-BE32-E72D297353CC}">
                <c16:uniqueId val="{00000004-B3E8-48D9-A4BF-0A3261207975}"/>
              </c:ext>
            </c:extLst>
          </c:dPt>
          <c:dPt>
            <c:idx val="3"/>
            <c:bubble3D val="0"/>
            <c:extLst>
              <c:ext xmlns:c16="http://schemas.microsoft.com/office/drawing/2014/chart" uri="{C3380CC4-5D6E-409C-BE32-E72D297353CC}">
                <c16:uniqueId val="{00000006-B3E8-48D9-A4BF-0A3261207975}"/>
              </c:ext>
            </c:extLst>
          </c:dPt>
          <c:dPt>
            <c:idx val="4"/>
            <c:bubble3D val="0"/>
            <c:extLst>
              <c:ext xmlns:c16="http://schemas.microsoft.com/office/drawing/2014/chart" uri="{C3380CC4-5D6E-409C-BE32-E72D297353CC}">
                <c16:uniqueId val="{00000008-B3E8-48D9-A4BF-0A3261207975}"/>
              </c:ext>
            </c:extLst>
          </c:dPt>
          <c:dLbls>
            <c:dLbl>
              <c:idx val="0"/>
              <c:layout>
                <c:manualLayout>
                  <c:x val="-0.17432141901234602"/>
                  <c:y val="8.523079958028709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B3E8-48D9-A4BF-0A3261207975}"/>
                </c:ext>
              </c:extLst>
            </c:dLbl>
            <c:dLbl>
              <c:idx val="1"/>
              <c:layout>
                <c:manualLayout>
                  <c:x val="5.3515402684465585E-3"/>
                  <c:y val="-8.6501374950894716E-2"/>
                </c:manualLayout>
              </c:layout>
              <c:numFmt formatCode="#,##0%" sourceLinked="0"/>
              <c:spPr/>
              <c:txPr>
                <a:bodyPr/>
                <a:lstStyle/>
                <a:p>
                  <a:pPr>
                    <a:defRPr sz="1600" b="1">
                      <a:solidFill>
                        <a:schemeClr val="accent3">
                          <a:lumMod val="40000"/>
                          <a:lumOff val="60000"/>
                        </a:schemeClr>
                      </a:solidFill>
                      <a:latin typeface="Montserrat ExtraBold" panose="00000900000000000000" pitchFamily="50"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B3E8-48D9-A4BF-0A3261207975}"/>
                </c:ext>
              </c:extLst>
            </c:dLbl>
            <c:dLbl>
              <c:idx val="2"/>
              <c:layout>
                <c:manualLayout>
                  <c:x val="0.12344043048862856"/>
                  <c:y val="1.3576258330909901E-2"/>
                </c:manualLayout>
              </c:layout>
              <c:numFmt formatCode="#,##0%" sourceLinked="0"/>
              <c:spPr/>
              <c:txPr>
                <a:bodyPr/>
                <a:lstStyle/>
                <a:p>
                  <a:pPr>
                    <a:defRPr sz="1600" b="1">
                      <a:solidFill>
                        <a:schemeClr val="accent3">
                          <a:lumMod val="40000"/>
                          <a:lumOff val="60000"/>
                        </a:schemeClr>
                      </a:solidFill>
                      <a:latin typeface="Montserrat ExtraBold" panose="00000900000000000000" pitchFamily="50"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B3E8-48D9-A4BF-0A3261207975}"/>
                </c:ext>
              </c:extLst>
            </c:dLbl>
            <c:dLbl>
              <c:idx val="3"/>
              <c:layout>
                <c:manualLayout>
                  <c:x val="0.1367603392349338"/>
                  <c:y val="0.1635825931386804"/>
                </c:manualLayout>
              </c:layout>
              <c:numFmt formatCode="#,##0%" sourceLinked="0"/>
              <c:spPr/>
              <c:txPr>
                <a:bodyPr/>
                <a:lstStyle/>
                <a:p>
                  <a:pPr>
                    <a:defRPr sz="1600" b="1">
                      <a:solidFill>
                        <a:schemeClr val="accent3">
                          <a:lumMod val="40000"/>
                          <a:lumOff val="60000"/>
                        </a:schemeClr>
                      </a:solidFill>
                      <a:latin typeface="Montserrat ExtraBold" panose="00000900000000000000" pitchFamily="50"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B3E8-48D9-A4BF-0A3261207975}"/>
                </c:ext>
              </c:extLst>
            </c:dLbl>
            <c:dLbl>
              <c:idx val="4"/>
              <c:layout>
                <c:manualLayout>
                  <c:x val="6.2015987755539771E-2"/>
                  <c:y val="7.8095850318270946E-2"/>
                </c:manualLayout>
              </c:layout>
              <c:numFmt formatCode="#,##0%" sourceLinked="0"/>
              <c:spPr/>
              <c:txPr>
                <a:bodyPr/>
                <a:lstStyle/>
                <a:p>
                  <a:pPr>
                    <a:defRPr sz="1600" b="1">
                      <a:solidFill>
                        <a:schemeClr val="accent3">
                          <a:lumMod val="40000"/>
                          <a:lumOff val="60000"/>
                        </a:schemeClr>
                      </a:solidFill>
                      <a:latin typeface="Montserrat ExtraBold" panose="00000900000000000000" pitchFamily="50"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B3E8-48D9-A4BF-0A3261207975}"/>
                </c:ext>
              </c:extLst>
            </c:dLbl>
            <c:numFmt formatCode="#,##0%" sourceLinked="0"/>
            <c:spPr>
              <a:noFill/>
              <a:ln>
                <a:noFill/>
              </a:ln>
              <a:effectLst/>
            </c:spPr>
            <c:txPr>
              <a:bodyPr/>
              <a:lstStyle/>
              <a:p>
                <a:pPr>
                  <a:defRPr sz="1600" b="1">
                    <a:solidFill>
                      <a:schemeClr val="accent3">
                        <a:lumMod val="40000"/>
                        <a:lumOff val="60000"/>
                      </a:schemeClr>
                    </a:solidFill>
                    <a:latin typeface="Montserrat ExtraBold" panose="00000900000000000000" pitchFamily="50" charset="0"/>
                  </a:defRPr>
                </a:pPr>
                <a:endParaRPr lang="en-US"/>
              </a:p>
            </c:txPr>
            <c:dLblPos val="ctr"/>
            <c:showLegendKey val="0"/>
            <c:showVal val="0"/>
            <c:showCatName val="1"/>
            <c:showSerName val="0"/>
            <c:showPercent val="1"/>
            <c:showBubbleSize val="0"/>
            <c:showLeaderLines val="0"/>
            <c:extLst>
              <c:ext xmlns:c15="http://schemas.microsoft.com/office/drawing/2012/chart" uri="{CE6537A1-D6FC-4f65-9D91-7224C49458BB}"/>
            </c:extLst>
          </c:dLbls>
          <c:cat>
            <c:strRef>
              <c:f>Sheet1!$B$1:$F$1</c:f>
              <c:strCache>
                <c:ptCount val="5"/>
                <c:pt idx="0">
                  <c:v>2017</c:v>
                </c:pt>
                <c:pt idx="1">
                  <c:v>2016</c:v>
                </c:pt>
                <c:pt idx="2">
                  <c:v>2015</c:v>
                </c:pt>
                <c:pt idx="3">
                  <c:v>2014</c:v>
                </c:pt>
                <c:pt idx="4">
                  <c:v>2013</c:v>
                </c:pt>
              </c:strCache>
            </c:strRef>
          </c:cat>
          <c:val>
            <c:numRef>
              <c:f>Sheet1!$B$2:$F$2</c:f>
              <c:numCache>
                <c:formatCode>General</c:formatCode>
                <c:ptCount val="5"/>
                <c:pt idx="0">
                  <c:v>40</c:v>
                </c:pt>
                <c:pt idx="1">
                  <c:v>43</c:v>
                </c:pt>
                <c:pt idx="2">
                  <c:v>18</c:v>
                </c:pt>
                <c:pt idx="3">
                  <c:v>13</c:v>
                </c:pt>
                <c:pt idx="4">
                  <c:v>8</c:v>
                </c:pt>
              </c:numCache>
            </c:numRef>
          </c:val>
          <c:extLst>
            <c:ext xmlns:c16="http://schemas.microsoft.com/office/drawing/2014/chart" uri="{C3380CC4-5D6E-409C-BE32-E72D297353CC}">
              <c16:uniqueId val="{00000009-B3E8-48D9-A4BF-0A3261207975}"/>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sz="1200">
          <a:latin typeface="Montserrat" panose="00000500000000000000" pitchFamily="50"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6.2742999999999993E-2"/>
          <c:y val="4.5611800000000001E-2"/>
          <c:w val="0.91372900000000001"/>
          <c:h val="0.87735600000000002"/>
        </c:manualLayout>
      </c:layout>
      <c:lineChart>
        <c:grouping val="standard"/>
        <c:varyColors val="0"/>
        <c:ser>
          <c:idx val="0"/>
          <c:order val="0"/>
          <c:tx>
            <c:strRef>
              <c:f>Sheet1!$A$2</c:f>
              <c:strCache>
                <c:ptCount val="1"/>
                <c:pt idx="0">
                  <c:v>Region 1</c:v>
                </c:pt>
              </c:strCache>
            </c:strRef>
          </c:tx>
          <c:spPr>
            <a:ln w="38100" cap="flat">
              <a:gradFill>
                <a:gsLst>
                  <a:gs pos="0">
                    <a:schemeClr val="accent1">
                      <a:lumMod val="60000"/>
                      <a:lumOff val="40000"/>
                    </a:schemeClr>
                  </a:gs>
                  <a:gs pos="100000">
                    <a:schemeClr val="accent1">
                      <a:lumMod val="30000"/>
                      <a:lumOff val="70000"/>
                    </a:schemeClr>
                  </a:gs>
                </a:gsLst>
                <a:lin ang="0" scaled="0"/>
              </a:gradFill>
              <a:prstDash val="solid"/>
              <a:miter lim="400000"/>
            </a:ln>
            <a:effectLst/>
          </c:spPr>
          <c:marker>
            <c:symbol val="circle"/>
            <c:size val="7"/>
            <c:spPr>
              <a:solidFill>
                <a:srgbClr val="FFFFFF"/>
              </a:solidFill>
              <a:ln w="76200" cap="flat">
                <a:noFill/>
                <a:prstDash val="solid"/>
                <a:miter lim="400000"/>
              </a:ln>
              <a:effectLst/>
            </c:spPr>
          </c:marker>
          <c:cat>
            <c:strRef>
              <c:f>Sheet1!$B$1:$F$1</c:f>
              <c:strCache>
                <c:ptCount val="5"/>
                <c:pt idx="0">
                  <c:v>Jan</c:v>
                </c:pt>
                <c:pt idx="1">
                  <c:v>Feb</c:v>
                </c:pt>
                <c:pt idx="2">
                  <c:v>Mar</c:v>
                </c:pt>
                <c:pt idx="3">
                  <c:v>Apr</c:v>
                </c:pt>
                <c:pt idx="4">
                  <c:v>May</c:v>
                </c:pt>
              </c:strCache>
            </c:strRef>
          </c:cat>
          <c:val>
            <c:numRef>
              <c:f>Sheet1!$B$2:$F$2</c:f>
              <c:numCache>
                <c:formatCode>General</c:formatCode>
                <c:ptCount val="5"/>
                <c:pt idx="0">
                  <c:v>17</c:v>
                </c:pt>
                <c:pt idx="1">
                  <c:v>26</c:v>
                </c:pt>
                <c:pt idx="2">
                  <c:v>53</c:v>
                </c:pt>
                <c:pt idx="3">
                  <c:v>96</c:v>
                </c:pt>
                <c:pt idx="4">
                  <c:v>120</c:v>
                </c:pt>
              </c:numCache>
            </c:numRef>
          </c:val>
          <c:smooth val="0"/>
          <c:extLst>
            <c:ext xmlns:c16="http://schemas.microsoft.com/office/drawing/2014/chart" uri="{C3380CC4-5D6E-409C-BE32-E72D297353CC}">
              <c16:uniqueId val="{00000000-B787-49D9-8969-C5318B8BC947}"/>
            </c:ext>
          </c:extLst>
        </c:ser>
        <c:ser>
          <c:idx val="1"/>
          <c:order val="1"/>
          <c:tx>
            <c:strRef>
              <c:f>Sheet1!$A$3</c:f>
              <c:strCache>
                <c:ptCount val="1"/>
                <c:pt idx="0">
                  <c:v>Region 2</c:v>
                </c:pt>
              </c:strCache>
            </c:strRef>
          </c:tx>
          <c:spPr>
            <a:ln w="38100" cap="flat">
              <a:gradFill>
                <a:gsLst>
                  <a:gs pos="0">
                    <a:schemeClr val="accent4"/>
                  </a:gs>
                  <a:gs pos="100000">
                    <a:schemeClr val="accent5">
                      <a:lumMod val="60000"/>
                      <a:lumOff val="40000"/>
                    </a:schemeClr>
                  </a:gs>
                </a:gsLst>
                <a:lin ang="0" scaled="0"/>
              </a:gradFill>
              <a:prstDash val="solid"/>
              <a:miter lim="400000"/>
            </a:ln>
            <a:effectLst/>
          </c:spPr>
          <c:marker>
            <c:symbol val="circle"/>
            <c:size val="7"/>
            <c:spPr>
              <a:solidFill>
                <a:srgbClr val="FFFFFF"/>
              </a:solidFill>
              <a:ln w="76200" cap="flat">
                <a:noFill/>
                <a:prstDash val="solid"/>
                <a:miter lim="400000"/>
              </a:ln>
              <a:effectLst/>
            </c:spPr>
          </c:marker>
          <c:cat>
            <c:strRef>
              <c:f>Sheet1!$B$1:$F$1</c:f>
              <c:strCache>
                <c:ptCount val="5"/>
                <c:pt idx="0">
                  <c:v>Jan</c:v>
                </c:pt>
                <c:pt idx="1">
                  <c:v>Feb</c:v>
                </c:pt>
                <c:pt idx="2">
                  <c:v>Mar</c:v>
                </c:pt>
                <c:pt idx="3">
                  <c:v>Apr</c:v>
                </c:pt>
                <c:pt idx="4">
                  <c:v>May</c:v>
                </c:pt>
              </c:strCache>
            </c:strRef>
          </c:cat>
          <c:val>
            <c:numRef>
              <c:f>Sheet1!$B$3:$F$3</c:f>
              <c:numCache>
                <c:formatCode>General</c:formatCode>
                <c:ptCount val="5"/>
                <c:pt idx="0">
                  <c:v>55</c:v>
                </c:pt>
                <c:pt idx="1">
                  <c:v>43</c:v>
                </c:pt>
                <c:pt idx="2">
                  <c:v>70</c:v>
                </c:pt>
                <c:pt idx="3">
                  <c:v>58</c:v>
                </c:pt>
                <c:pt idx="4">
                  <c:v>60</c:v>
                </c:pt>
              </c:numCache>
            </c:numRef>
          </c:val>
          <c:smooth val="0"/>
          <c:extLst>
            <c:ext xmlns:c16="http://schemas.microsoft.com/office/drawing/2014/chart" uri="{C3380CC4-5D6E-409C-BE32-E72D297353CC}">
              <c16:uniqueId val="{00000001-B787-49D9-8969-C5318B8BC947}"/>
            </c:ext>
          </c:extLst>
        </c:ser>
        <c:dLbls>
          <c:showLegendKey val="0"/>
          <c:showVal val="0"/>
          <c:showCatName val="0"/>
          <c:showSerName val="0"/>
          <c:showPercent val="0"/>
          <c:showBubbleSize val="0"/>
        </c:dLbls>
        <c:marker val="1"/>
        <c:smooth val="0"/>
        <c:axId val="-2144788856"/>
        <c:axId val="2117573704"/>
      </c:lineChart>
      <c:catAx>
        <c:axId val="-2144788856"/>
        <c:scaling>
          <c:orientation val="minMax"/>
        </c:scaling>
        <c:delete val="0"/>
        <c:axPos val="b"/>
        <c:numFmt formatCode="General" sourceLinked="0"/>
        <c:majorTickMark val="none"/>
        <c:minorTickMark val="none"/>
        <c:tickLblPos val="low"/>
        <c:spPr>
          <a:ln w="12700" cap="flat">
            <a:noFill/>
            <a:miter lim="400000"/>
          </a:ln>
        </c:spPr>
        <c:txPr>
          <a:bodyPr rot="0"/>
          <a:lstStyle/>
          <a:p>
            <a:pPr>
              <a:defRPr sz="900" b="0" i="0" u="none" strike="noStrike">
                <a:solidFill>
                  <a:schemeClr val="bg2"/>
                </a:solidFill>
                <a:latin typeface="Montserrat ExtraBold" panose="00000900000000000000" pitchFamily="50" charset="0"/>
              </a:defRPr>
            </a:pPr>
            <a:endParaRPr lang="en-US"/>
          </a:p>
        </c:txPr>
        <c:crossAx val="2117573704"/>
        <c:crosses val="autoZero"/>
        <c:auto val="1"/>
        <c:lblAlgn val="ctr"/>
        <c:lblOffset val="100"/>
        <c:noMultiLvlLbl val="1"/>
      </c:catAx>
      <c:valAx>
        <c:axId val="2117573704"/>
        <c:scaling>
          <c:orientation val="minMax"/>
        </c:scaling>
        <c:delete val="0"/>
        <c:axPos val="l"/>
        <c:majorGridlines>
          <c:spPr>
            <a:ln w="6350" cap="flat">
              <a:solidFill>
                <a:schemeClr val="accent3">
                  <a:lumMod val="60000"/>
                  <a:lumOff val="40000"/>
                </a:schemeClr>
              </a:solidFill>
              <a:prstDash val="solid"/>
              <a:miter lim="400000"/>
            </a:ln>
          </c:spPr>
        </c:majorGridlines>
        <c:numFmt formatCode="General" sourceLinked="0"/>
        <c:majorTickMark val="none"/>
        <c:minorTickMark val="none"/>
        <c:tickLblPos val="nextTo"/>
        <c:spPr>
          <a:ln w="12700" cap="flat">
            <a:noFill/>
            <a:miter lim="400000"/>
          </a:ln>
        </c:spPr>
        <c:txPr>
          <a:bodyPr rot="0"/>
          <a:lstStyle/>
          <a:p>
            <a:pPr>
              <a:defRPr sz="800" b="0" i="0" u="none" strike="noStrike">
                <a:solidFill>
                  <a:schemeClr val="bg2"/>
                </a:solidFill>
                <a:latin typeface="Montserrat" panose="00000500000000000000" pitchFamily="50" charset="0"/>
              </a:defRPr>
            </a:pPr>
            <a:endParaRPr lang="en-US"/>
          </a:p>
        </c:txPr>
        <c:crossAx val="-2144788856"/>
        <c:crosses val="autoZero"/>
        <c:crossBetween val="midCat"/>
        <c:majorUnit val="30"/>
        <c:minorUnit val="1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gradFill flip="none" rotWithShape="1">
                <a:gsLst>
                  <a:gs pos="92000">
                    <a:schemeClr val="accent2">
                      <a:lumMod val="60000"/>
                      <a:lumOff val="40000"/>
                    </a:schemeClr>
                  </a:gs>
                  <a:gs pos="0">
                    <a:schemeClr val="accent2"/>
                  </a:gs>
                </a:gsLst>
                <a:lin ang="9600000" scaled="0"/>
                <a:tileRect/>
              </a:gradFill>
              <a:ln w="19050">
                <a:noFill/>
              </a:ln>
              <a:effectLst/>
            </c:spPr>
            <c:extLst>
              <c:ext xmlns:c16="http://schemas.microsoft.com/office/drawing/2014/chart" uri="{C3380CC4-5D6E-409C-BE32-E72D297353CC}">
                <c16:uniqueId val="{00000002-16F3-489A-BDE6-E8AF9860984C}"/>
              </c:ext>
            </c:extLst>
          </c:dPt>
          <c:dPt>
            <c:idx val="1"/>
            <c:bubble3D val="0"/>
            <c:spPr>
              <a:solidFill>
                <a:schemeClr val="tx1"/>
              </a:solidFill>
              <a:ln w="41275">
                <a:solidFill>
                  <a:srgbClr val="191D28"/>
                </a:solidFill>
              </a:ln>
              <a:effectLst/>
            </c:spPr>
            <c:extLst>
              <c:ext xmlns:c16="http://schemas.microsoft.com/office/drawing/2014/chart" uri="{C3380CC4-5D6E-409C-BE32-E72D297353CC}">
                <c16:uniqueId val="{00000001-16F3-489A-BDE6-E8AF9860984C}"/>
              </c:ext>
            </c:extLst>
          </c:dPt>
          <c:dPt>
            <c:idx val="2"/>
            <c:bubble3D val="0"/>
            <c:spPr>
              <a:solidFill>
                <a:schemeClr val="accent3"/>
              </a:solidFill>
              <a:ln w="19050">
                <a:noFill/>
              </a:ln>
              <a:effectLst/>
            </c:spPr>
            <c:extLst>
              <c:ext xmlns:c16="http://schemas.microsoft.com/office/drawing/2014/chart" uri="{C3380CC4-5D6E-409C-BE32-E72D297353CC}">
                <c16:uniqueId val="{00000005-4051-8C47-81DF-B6A8A3F331F9}"/>
              </c:ext>
            </c:extLst>
          </c:dPt>
          <c:dPt>
            <c:idx val="3"/>
            <c:bubble3D val="0"/>
            <c:spPr>
              <a:solidFill>
                <a:schemeClr val="accent4"/>
              </a:solidFill>
              <a:ln w="19050">
                <a:noFill/>
              </a:ln>
              <a:effectLst/>
            </c:spPr>
            <c:extLst>
              <c:ext xmlns:c16="http://schemas.microsoft.com/office/drawing/2014/chart" uri="{C3380CC4-5D6E-409C-BE32-E72D297353CC}">
                <c16:uniqueId val="{00000007-4051-8C47-81DF-B6A8A3F331F9}"/>
              </c:ext>
            </c:extLst>
          </c:dPt>
          <c:cat>
            <c:strRef>
              <c:f>Sheet1!$A$2:$A$5</c:f>
              <c:strCache>
                <c:ptCount val="2"/>
                <c:pt idx="0">
                  <c:v>1st Qtr</c:v>
                </c:pt>
                <c:pt idx="1">
                  <c:v>2nd Qtr</c:v>
                </c:pt>
              </c:strCache>
            </c:strRef>
          </c:cat>
          <c:val>
            <c:numRef>
              <c:f>Sheet1!$B$2:$B$5</c:f>
              <c:numCache>
                <c:formatCode>0%</c:formatCode>
                <c:ptCount val="4"/>
                <c:pt idx="0">
                  <c:v>0.8</c:v>
                </c:pt>
                <c:pt idx="1">
                  <c:v>0.2</c:v>
                </c:pt>
              </c:numCache>
            </c:numRef>
          </c:val>
          <c:extLst>
            <c:ext xmlns:c16="http://schemas.microsoft.com/office/drawing/2014/chart" uri="{C3380CC4-5D6E-409C-BE32-E72D297353CC}">
              <c16:uniqueId val="{00000000-16F3-489A-BDE6-E8AF9860984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gradFill>
                <a:gsLst>
                  <a:gs pos="92000">
                    <a:schemeClr val="accent2">
                      <a:lumMod val="60000"/>
                      <a:lumOff val="40000"/>
                    </a:schemeClr>
                  </a:gs>
                  <a:gs pos="0">
                    <a:schemeClr val="accent2"/>
                  </a:gs>
                </a:gsLst>
                <a:lin ang="12000000" scaled="0"/>
              </a:gradFill>
              <a:ln w="19050">
                <a:noFill/>
              </a:ln>
              <a:effectLst/>
            </c:spPr>
            <c:extLst>
              <c:ext xmlns:c16="http://schemas.microsoft.com/office/drawing/2014/chart" uri="{C3380CC4-5D6E-409C-BE32-E72D297353CC}">
                <c16:uniqueId val="{00000001-AF99-487E-92DB-0DDAA66752F6}"/>
              </c:ext>
            </c:extLst>
          </c:dPt>
          <c:dPt>
            <c:idx val="1"/>
            <c:bubble3D val="0"/>
            <c:spPr>
              <a:solidFill>
                <a:schemeClr val="tx1"/>
              </a:solidFill>
              <a:ln w="41275">
                <a:solidFill>
                  <a:srgbClr val="191D28"/>
                </a:solidFill>
              </a:ln>
              <a:effectLst/>
            </c:spPr>
            <c:extLst>
              <c:ext xmlns:c16="http://schemas.microsoft.com/office/drawing/2014/chart" uri="{C3380CC4-5D6E-409C-BE32-E72D297353CC}">
                <c16:uniqueId val="{00000001-16F3-489A-BDE6-E8AF9860984C}"/>
              </c:ext>
            </c:extLst>
          </c:dPt>
          <c:dPt>
            <c:idx val="2"/>
            <c:bubble3D val="0"/>
            <c:spPr>
              <a:solidFill>
                <a:schemeClr val="accent3"/>
              </a:solidFill>
              <a:ln w="19050">
                <a:noFill/>
              </a:ln>
              <a:effectLst/>
            </c:spPr>
            <c:extLst>
              <c:ext xmlns:c16="http://schemas.microsoft.com/office/drawing/2014/chart" uri="{C3380CC4-5D6E-409C-BE32-E72D297353CC}">
                <c16:uniqueId val="{00000005-AF99-487E-92DB-0DDAA66752F6}"/>
              </c:ext>
            </c:extLst>
          </c:dPt>
          <c:dPt>
            <c:idx val="3"/>
            <c:bubble3D val="0"/>
            <c:spPr>
              <a:solidFill>
                <a:schemeClr val="accent4"/>
              </a:solidFill>
              <a:ln w="19050">
                <a:noFill/>
              </a:ln>
              <a:effectLst/>
            </c:spPr>
            <c:extLst>
              <c:ext xmlns:c16="http://schemas.microsoft.com/office/drawing/2014/chart" uri="{C3380CC4-5D6E-409C-BE32-E72D297353CC}">
                <c16:uniqueId val="{00000007-AF99-487E-92DB-0DDAA66752F6}"/>
              </c:ext>
            </c:extLst>
          </c:dPt>
          <c:cat>
            <c:strRef>
              <c:f>Sheet1!$A$2:$A$5</c:f>
              <c:strCache>
                <c:ptCount val="2"/>
                <c:pt idx="0">
                  <c:v>1st Qtr</c:v>
                </c:pt>
                <c:pt idx="1">
                  <c:v>2nd Qtr</c:v>
                </c:pt>
              </c:strCache>
            </c:strRef>
          </c:cat>
          <c:val>
            <c:numRef>
              <c:f>Sheet1!$B$2:$B$5</c:f>
              <c:numCache>
                <c:formatCode>0%</c:formatCode>
                <c:ptCount val="4"/>
                <c:pt idx="0">
                  <c:v>0.23</c:v>
                </c:pt>
                <c:pt idx="1">
                  <c:v>0.77</c:v>
                </c:pt>
              </c:numCache>
            </c:numRef>
          </c:val>
          <c:extLst>
            <c:ext xmlns:c16="http://schemas.microsoft.com/office/drawing/2014/chart" uri="{C3380CC4-5D6E-409C-BE32-E72D297353CC}">
              <c16:uniqueId val="{00000000-16F3-489A-BDE6-E8AF9860984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gradFill>
                <a:gsLst>
                  <a:gs pos="92000">
                    <a:schemeClr val="accent2">
                      <a:lumMod val="60000"/>
                      <a:lumOff val="40000"/>
                    </a:schemeClr>
                  </a:gs>
                  <a:gs pos="0">
                    <a:schemeClr val="accent2"/>
                  </a:gs>
                </a:gsLst>
                <a:lin ang="10200000" scaled="0"/>
              </a:gradFill>
              <a:ln w="19050">
                <a:noFill/>
              </a:ln>
              <a:effectLst/>
            </c:spPr>
            <c:extLst>
              <c:ext xmlns:c16="http://schemas.microsoft.com/office/drawing/2014/chart" uri="{C3380CC4-5D6E-409C-BE32-E72D297353CC}">
                <c16:uniqueId val="{00000001-AF99-487E-92DB-0DDAA66752F6}"/>
              </c:ext>
            </c:extLst>
          </c:dPt>
          <c:dPt>
            <c:idx val="1"/>
            <c:bubble3D val="0"/>
            <c:spPr>
              <a:solidFill>
                <a:schemeClr val="tx1"/>
              </a:solidFill>
              <a:ln w="41275">
                <a:solidFill>
                  <a:srgbClr val="191D28"/>
                </a:solidFill>
              </a:ln>
              <a:effectLst/>
            </c:spPr>
            <c:extLst>
              <c:ext xmlns:c16="http://schemas.microsoft.com/office/drawing/2014/chart" uri="{C3380CC4-5D6E-409C-BE32-E72D297353CC}">
                <c16:uniqueId val="{00000001-16F3-489A-BDE6-E8AF9860984C}"/>
              </c:ext>
            </c:extLst>
          </c:dPt>
          <c:dPt>
            <c:idx val="2"/>
            <c:bubble3D val="0"/>
            <c:spPr>
              <a:solidFill>
                <a:schemeClr val="accent3"/>
              </a:solidFill>
              <a:ln w="19050">
                <a:noFill/>
              </a:ln>
              <a:effectLst/>
            </c:spPr>
            <c:extLst>
              <c:ext xmlns:c16="http://schemas.microsoft.com/office/drawing/2014/chart" uri="{C3380CC4-5D6E-409C-BE32-E72D297353CC}">
                <c16:uniqueId val="{00000005-AF99-487E-92DB-0DDAA66752F6}"/>
              </c:ext>
            </c:extLst>
          </c:dPt>
          <c:dPt>
            <c:idx val="3"/>
            <c:bubble3D val="0"/>
            <c:spPr>
              <a:solidFill>
                <a:schemeClr val="accent4"/>
              </a:solidFill>
              <a:ln w="19050">
                <a:noFill/>
              </a:ln>
              <a:effectLst/>
            </c:spPr>
            <c:extLst>
              <c:ext xmlns:c16="http://schemas.microsoft.com/office/drawing/2014/chart" uri="{C3380CC4-5D6E-409C-BE32-E72D297353CC}">
                <c16:uniqueId val="{00000007-AF99-487E-92DB-0DDAA66752F6}"/>
              </c:ext>
            </c:extLst>
          </c:dPt>
          <c:cat>
            <c:strRef>
              <c:f>Sheet1!$A$2:$A$5</c:f>
              <c:strCache>
                <c:ptCount val="2"/>
                <c:pt idx="0">
                  <c:v>1st Qtr</c:v>
                </c:pt>
                <c:pt idx="1">
                  <c:v>2nd Qtr</c:v>
                </c:pt>
              </c:strCache>
            </c:strRef>
          </c:cat>
          <c:val>
            <c:numRef>
              <c:f>Sheet1!$B$2:$B$5</c:f>
              <c:numCache>
                <c:formatCode>0%</c:formatCode>
                <c:ptCount val="4"/>
                <c:pt idx="0">
                  <c:v>0.95</c:v>
                </c:pt>
                <c:pt idx="1">
                  <c:v>0.05</c:v>
                </c:pt>
              </c:numCache>
            </c:numRef>
          </c:val>
          <c:extLst>
            <c:ext xmlns:c16="http://schemas.microsoft.com/office/drawing/2014/chart" uri="{C3380CC4-5D6E-409C-BE32-E72D297353CC}">
              <c16:uniqueId val="{00000000-16F3-489A-BDE6-E8AF9860984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a:noFill/>
            </a:ln>
          </c:spPr>
          <c:dPt>
            <c:idx val="0"/>
            <c:bubble3D val="0"/>
            <c:spPr>
              <a:gradFill>
                <a:gsLst>
                  <a:gs pos="92000">
                    <a:schemeClr val="accent2">
                      <a:lumMod val="60000"/>
                      <a:lumOff val="40000"/>
                    </a:schemeClr>
                  </a:gs>
                  <a:gs pos="0">
                    <a:schemeClr val="accent2"/>
                  </a:gs>
                </a:gsLst>
                <a:lin ang="7800000" scaled="0"/>
              </a:gradFill>
              <a:ln w="19050">
                <a:noFill/>
              </a:ln>
              <a:effectLst/>
            </c:spPr>
            <c:extLst>
              <c:ext xmlns:c16="http://schemas.microsoft.com/office/drawing/2014/chart" uri="{C3380CC4-5D6E-409C-BE32-E72D297353CC}">
                <c16:uniqueId val="{00000001-AF99-487E-92DB-0DDAA66752F6}"/>
              </c:ext>
            </c:extLst>
          </c:dPt>
          <c:dPt>
            <c:idx val="1"/>
            <c:bubble3D val="0"/>
            <c:spPr>
              <a:solidFill>
                <a:schemeClr val="tx1"/>
              </a:solidFill>
              <a:ln w="41275">
                <a:solidFill>
                  <a:srgbClr val="191D28"/>
                </a:solidFill>
              </a:ln>
              <a:effectLst/>
            </c:spPr>
            <c:extLst>
              <c:ext xmlns:c16="http://schemas.microsoft.com/office/drawing/2014/chart" uri="{C3380CC4-5D6E-409C-BE32-E72D297353CC}">
                <c16:uniqueId val="{00000001-16F3-489A-BDE6-E8AF9860984C}"/>
              </c:ext>
            </c:extLst>
          </c:dPt>
          <c:dPt>
            <c:idx val="2"/>
            <c:bubble3D val="0"/>
            <c:spPr>
              <a:solidFill>
                <a:schemeClr val="accent3"/>
              </a:solidFill>
              <a:ln w="19050">
                <a:noFill/>
              </a:ln>
              <a:effectLst/>
            </c:spPr>
            <c:extLst>
              <c:ext xmlns:c16="http://schemas.microsoft.com/office/drawing/2014/chart" uri="{C3380CC4-5D6E-409C-BE32-E72D297353CC}">
                <c16:uniqueId val="{00000005-AF99-487E-92DB-0DDAA66752F6}"/>
              </c:ext>
            </c:extLst>
          </c:dPt>
          <c:dPt>
            <c:idx val="3"/>
            <c:bubble3D val="0"/>
            <c:spPr>
              <a:solidFill>
                <a:schemeClr val="accent4"/>
              </a:solidFill>
              <a:ln w="19050">
                <a:noFill/>
              </a:ln>
              <a:effectLst/>
            </c:spPr>
            <c:extLst>
              <c:ext xmlns:c16="http://schemas.microsoft.com/office/drawing/2014/chart" uri="{C3380CC4-5D6E-409C-BE32-E72D297353CC}">
                <c16:uniqueId val="{00000007-AF99-487E-92DB-0DDAA66752F6}"/>
              </c:ext>
            </c:extLst>
          </c:dPt>
          <c:cat>
            <c:strRef>
              <c:f>Sheet1!$A$2:$A$5</c:f>
              <c:strCache>
                <c:ptCount val="2"/>
                <c:pt idx="0">
                  <c:v>1st Qtr</c:v>
                </c:pt>
                <c:pt idx="1">
                  <c:v>2nd Qtr</c:v>
                </c:pt>
              </c:strCache>
            </c:strRef>
          </c:cat>
          <c:val>
            <c:numRef>
              <c:f>Sheet1!$B$2:$B$5</c:f>
              <c:numCache>
                <c:formatCode>0%</c:formatCode>
                <c:ptCount val="4"/>
                <c:pt idx="0">
                  <c:v>0.62</c:v>
                </c:pt>
                <c:pt idx="1">
                  <c:v>0.38</c:v>
                </c:pt>
              </c:numCache>
            </c:numRef>
          </c:val>
          <c:extLst>
            <c:ext xmlns:c16="http://schemas.microsoft.com/office/drawing/2014/chart" uri="{C3380CC4-5D6E-409C-BE32-E72D297353CC}">
              <c16:uniqueId val="{00000000-16F3-489A-BDE6-E8AF9860984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F27BA-5828-2E4E-8F45-57FC71ED1872}"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2D5BA-2687-BE40-AC7A-BF90C2B9D66C}" type="slidenum">
              <a:rPr lang="en-US" smtClean="0"/>
              <a:t>‹#›</a:t>
            </a:fld>
            <a:endParaRPr lang="en-US"/>
          </a:p>
        </p:txBody>
      </p:sp>
    </p:spTree>
    <p:extLst>
      <p:ext uri="{BB962C8B-B14F-4D97-AF65-F5344CB8AC3E}">
        <p14:creationId xmlns:p14="http://schemas.microsoft.com/office/powerpoint/2010/main" val="2759666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10</a:t>
            </a:fld>
            <a:endParaRPr lang="en-US"/>
          </a:p>
        </p:txBody>
      </p:sp>
    </p:spTree>
    <p:extLst>
      <p:ext uri="{BB962C8B-B14F-4D97-AF65-F5344CB8AC3E}">
        <p14:creationId xmlns:p14="http://schemas.microsoft.com/office/powerpoint/2010/main" val="144210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11</a:t>
            </a:fld>
            <a:endParaRPr lang="en-US"/>
          </a:p>
        </p:txBody>
      </p:sp>
    </p:spTree>
    <p:extLst>
      <p:ext uri="{BB962C8B-B14F-4D97-AF65-F5344CB8AC3E}">
        <p14:creationId xmlns:p14="http://schemas.microsoft.com/office/powerpoint/2010/main" val="2272902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12</a:t>
            </a:fld>
            <a:endParaRPr lang="en-US"/>
          </a:p>
        </p:txBody>
      </p:sp>
    </p:spTree>
    <p:extLst>
      <p:ext uri="{BB962C8B-B14F-4D97-AF65-F5344CB8AC3E}">
        <p14:creationId xmlns:p14="http://schemas.microsoft.com/office/powerpoint/2010/main" val="104940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13</a:t>
            </a:fld>
            <a:endParaRPr lang="en-US"/>
          </a:p>
        </p:txBody>
      </p:sp>
    </p:spTree>
    <p:extLst>
      <p:ext uri="{BB962C8B-B14F-4D97-AF65-F5344CB8AC3E}">
        <p14:creationId xmlns:p14="http://schemas.microsoft.com/office/powerpoint/2010/main" val="4125168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14</a:t>
            </a:fld>
            <a:endParaRPr lang="en-US"/>
          </a:p>
        </p:txBody>
      </p:sp>
    </p:spTree>
    <p:extLst>
      <p:ext uri="{BB962C8B-B14F-4D97-AF65-F5344CB8AC3E}">
        <p14:creationId xmlns:p14="http://schemas.microsoft.com/office/powerpoint/2010/main" val="209445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15</a:t>
            </a:fld>
            <a:endParaRPr lang="en-US"/>
          </a:p>
        </p:txBody>
      </p:sp>
    </p:spTree>
    <p:extLst>
      <p:ext uri="{BB962C8B-B14F-4D97-AF65-F5344CB8AC3E}">
        <p14:creationId xmlns:p14="http://schemas.microsoft.com/office/powerpoint/2010/main" val="16899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16</a:t>
            </a:fld>
            <a:endParaRPr lang="en-US"/>
          </a:p>
        </p:txBody>
      </p:sp>
    </p:spTree>
    <p:extLst>
      <p:ext uri="{BB962C8B-B14F-4D97-AF65-F5344CB8AC3E}">
        <p14:creationId xmlns:p14="http://schemas.microsoft.com/office/powerpoint/2010/main" val="181999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17</a:t>
            </a:fld>
            <a:endParaRPr lang="en-US"/>
          </a:p>
        </p:txBody>
      </p:sp>
    </p:spTree>
    <p:extLst>
      <p:ext uri="{BB962C8B-B14F-4D97-AF65-F5344CB8AC3E}">
        <p14:creationId xmlns:p14="http://schemas.microsoft.com/office/powerpoint/2010/main" val="240077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18</a:t>
            </a:fld>
            <a:endParaRPr lang="en-US"/>
          </a:p>
        </p:txBody>
      </p:sp>
    </p:spTree>
    <p:extLst>
      <p:ext uri="{BB962C8B-B14F-4D97-AF65-F5344CB8AC3E}">
        <p14:creationId xmlns:p14="http://schemas.microsoft.com/office/powerpoint/2010/main" val="77947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19</a:t>
            </a:fld>
            <a:endParaRPr lang="en-US"/>
          </a:p>
        </p:txBody>
      </p:sp>
    </p:spTree>
    <p:extLst>
      <p:ext uri="{BB962C8B-B14F-4D97-AF65-F5344CB8AC3E}">
        <p14:creationId xmlns:p14="http://schemas.microsoft.com/office/powerpoint/2010/main" val="84291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a:t>
            </a:fld>
            <a:endParaRPr lang="en-US"/>
          </a:p>
        </p:txBody>
      </p:sp>
    </p:spTree>
    <p:extLst>
      <p:ext uri="{BB962C8B-B14F-4D97-AF65-F5344CB8AC3E}">
        <p14:creationId xmlns:p14="http://schemas.microsoft.com/office/powerpoint/2010/main" val="3291107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20</a:t>
            </a:fld>
            <a:endParaRPr lang="en-US"/>
          </a:p>
        </p:txBody>
      </p:sp>
    </p:spTree>
    <p:extLst>
      <p:ext uri="{BB962C8B-B14F-4D97-AF65-F5344CB8AC3E}">
        <p14:creationId xmlns:p14="http://schemas.microsoft.com/office/powerpoint/2010/main" val="1787382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21</a:t>
            </a:fld>
            <a:endParaRPr lang="en-US"/>
          </a:p>
        </p:txBody>
      </p:sp>
    </p:spTree>
    <p:extLst>
      <p:ext uri="{BB962C8B-B14F-4D97-AF65-F5344CB8AC3E}">
        <p14:creationId xmlns:p14="http://schemas.microsoft.com/office/powerpoint/2010/main" val="2631057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22</a:t>
            </a:fld>
            <a:endParaRPr lang="en-US"/>
          </a:p>
        </p:txBody>
      </p:sp>
    </p:spTree>
    <p:extLst>
      <p:ext uri="{BB962C8B-B14F-4D97-AF65-F5344CB8AC3E}">
        <p14:creationId xmlns:p14="http://schemas.microsoft.com/office/powerpoint/2010/main" val="372293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23</a:t>
            </a:fld>
            <a:endParaRPr lang="en-US"/>
          </a:p>
        </p:txBody>
      </p:sp>
    </p:spTree>
    <p:extLst>
      <p:ext uri="{BB962C8B-B14F-4D97-AF65-F5344CB8AC3E}">
        <p14:creationId xmlns:p14="http://schemas.microsoft.com/office/powerpoint/2010/main" val="3281034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24</a:t>
            </a:fld>
            <a:endParaRPr lang="en-US"/>
          </a:p>
        </p:txBody>
      </p:sp>
    </p:spTree>
    <p:extLst>
      <p:ext uri="{BB962C8B-B14F-4D97-AF65-F5344CB8AC3E}">
        <p14:creationId xmlns:p14="http://schemas.microsoft.com/office/powerpoint/2010/main" val="991504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25</a:t>
            </a:fld>
            <a:endParaRPr lang="en-US"/>
          </a:p>
        </p:txBody>
      </p:sp>
    </p:spTree>
    <p:extLst>
      <p:ext uri="{BB962C8B-B14F-4D97-AF65-F5344CB8AC3E}">
        <p14:creationId xmlns:p14="http://schemas.microsoft.com/office/powerpoint/2010/main" val="2834937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26</a:t>
            </a:fld>
            <a:endParaRPr lang="en-US"/>
          </a:p>
        </p:txBody>
      </p:sp>
    </p:spTree>
    <p:extLst>
      <p:ext uri="{BB962C8B-B14F-4D97-AF65-F5344CB8AC3E}">
        <p14:creationId xmlns:p14="http://schemas.microsoft.com/office/powerpoint/2010/main" val="3315384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27</a:t>
            </a:fld>
            <a:endParaRPr lang="en-US"/>
          </a:p>
        </p:txBody>
      </p:sp>
    </p:spTree>
    <p:extLst>
      <p:ext uri="{BB962C8B-B14F-4D97-AF65-F5344CB8AC3E}">
        <p14:creationId xmlns:p14="http://schemas.microsoft.com/office/powerpoint/2010/main" val="2933418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28</a:t>
            </a:fld>
            <a:endParaRPr lang="en-US"/>
          </a:p>
        </p:txBody>
      </p:sp>
    </p:spTree>
    <p:extLst>
      <p:ext uri="{BB962C8B-B14F-4D97-AF65-F5344CB8AC3E}">
        <p14:creationId xmlns:p14="http://schemas.microsoft.com/office/powerpoint/2010/main" val="3650908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29</a:t>
            </a:fld>
            <a:endParaRPr lang="en-US"/>
          </a:p>
        </p:txBody>
      </p:sp>
    </p:spTree>
    <p:extLst>
      <p:ext uri="{BB962C8B-B14F-4D97-AF65-F5344CB8AC3E}">
        <p14:creationId xmlns:p14="http://schemas.microsoft.com/office/powerpoint/2010/main" val="350865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a:t>
            </a:fld>
            <a:endParaRPr lang="en-US"/>
          </a:p>
        </p:txBody>
      </p:sp>
    </p:spTree>
    <p:extLst>
      <p:ext uri="{BB962C8B-B14F-4D97-AF65-F5344CB8AC3E}">
        <p14:creationId xmlns:p14="http://schemas.microsoft.com/office/powerpoint/2010/main" val="531187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30</a:t>
            </a:fld>
            <a:endParaRPr lang="en-US"/>
          </a:p>
        </p:txBody>
      </p:sp>
    </p:spTree>
    <p:extLst>
      <p:ext uri="{BB962C8B-B14F-4D97-AF65-F5344CB8AC3E}">
        <p14:creationId xmlns:p14="http://schemas.microsoft.com/office/powerpoint/2010/main" val="1240826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31</a:t>
            </a:fld>
            <a:endParaRPr lang="en-US"/>
          </a:p>
        </p:txBody>
      </p:sp>
    </p:spTree>
    <p:extLst>
      <p:ext uri="{BB962C8B-B14F-4D97-AF65-F5344CB8AC3E}">
        <p14:creationId xmlns:p14="http://schemas.microsoft.com/office/powerpoint/2010/main" val="2161242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32</a:t>
            </a:fld>
            <a:endParaRPr lang="en-US"/>
          </a:p>
        </p:txBody>
      </p:sp>
    </p:spTree>
    <p:extLst>
      <p:ext uri="{BB962C8B-B14F-4D97-AF65-F5344CB8AC3E}">
        <p14:creationId xmlns:p14="http://schemas.microsoft.com/office/powerpoint/2010/main" val="2303961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33</a:t>
            </a:fld>
            <a:endParaRPr lang="en-US"/>
          </a:p>
        </p:txBody>
      </p:sp>
    </p:spTree>
    <p:extLst>
      <p:ext uri="{BB962C8B-B14F-4D97-AF65-F5344CB8AC3E}">
        <p14:creationId xmlns:p14="http://schemas.microsoft.com/office/powerpoint/2010/main" val="1552325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34</a:t>
            </a:fld>
            <a:endParaRPr lang="en-US"/>
          </a:p>
        </p:txBody>
      </p:sp>
    </p:spTree>
    <p:extLst>
      <p:ext uri="{BB962C8B-B14F-4D97-AF65-F5344CB8AC3E}">
        <p14:creationId xmlns:p14="http://schemas.microsoft.com/office/powerpoint/2010/main" val="1024866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35</a:t>
            </a:fld>
            <a:endParaRPr lang="en-US"/>
          </a:p>
        </p:txBody>
      </p:sp>
    </p:spTree>
    <p:extLst>
      <p:ext uri="{BB962C8B-B14F-4D97-AF65-F5344CB8AC3E}">
        <p14:creationId xmlns:p14="http://schemas.microsoft.com/office/powerpoint/2010/main" val="770219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36</a:t>
            </a:fld>
            <a:endParaRPr lang="en-US"/>
          </a:p>
        </p:txBody>
      </p:sp>
    </p:spTree>
    <p:extLst>
      <p:ext uri="{BB962C8B-B14F-4D97-AF65-F5344CB8AC3E}">
        <p14:creationId xmlns:p14="http://schemas.microsoft.com/office/powerpoint/2010/main" val="4245681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50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4</a:t>
            </a:fld>
            <a:endParaRPr lang="en-US"/>
          </a:p>
        </p:txBody>
      </p:sp>
    </p:spTree>
    <p:extLst>
      <p:ext uri="{BB962C8B-B14F-4D97-AF65-F5344CB8AC3E}">
        <p14:creationId xmlns:p14="http://schemas.microsoft.com/office/powerpoint/2010/main" val="144688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5</a:t>
            </a:fld>
            <a:endParaRPr lang="en-US"/>
          </a:p>
        </p:txBody>
      </p:sp>
    </p:spTree>
    <p:extLst>
      <p:ext uri="{BB962C8B-B14F-4D97-AF65-F5344CB8AC3E}">
        <p14:creationId xmlns:p14="http://schemas.microsoft.com/office/powerpoint/2010/main" val="2877292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6</a:t>
            </a:fld>
            <a:endParaRPr lang="en-US"/>
          </a:p>
        </p:txBody>
      </p:sp>
    </p:spTree>
    <p:extLst>
      <p:ext uri="{BB962C8B-B14F-4D97-AF65-F5344CB8AC3E}">
        <p14:creationId xmlns:p14="http://schemas.microsoft.com/office/powerpoint/2010/main" val="67697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7</a:t>
            </a:fld>
            <a:endParaRPr lang="en-US"/>
          </a:p>
        </p:txBody>
      </p:sp>
    </p:spTree>
    <p:extLst>
      <p:ext uri="{BB962C8B-B14F-4D97-AF65-F5344CB8AC3E}">
        <p14:creationId xmlns:p14="http://schemas.microsoft.com/office/powerpoint/2010/main" val="2200012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8</a:t>
            </a:fld>
            <a:endParaRPr lang="en-US"/>
          </a:p>
        </p:txBody>
      </p:sp>
    </p:spTree>
    <p:extLst>
      <p:ext uri="{BB962C8B-B14F-4D97-AF65-F5344CB8AC3E}">
        <p14:creationId xmlns:p14="http://schemas.microsoft.com/office/powerpoint/2010/main" val="4146346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D5BA-2687-BE40-AC7A-BF90C2B9D66C}" type="slidenum">
              <a:rPr lang="en-US" smtClean="0"/>
              <a:t>9</a:t>
            </a:fld>
            <a:endParaRPr lang="en-US"/>
          </a:p>
        </p:txBody>
      </p:sp>
    </p:spTree>
    <p:extLst>
      <p:ext uri="{BB962C8B-B14F-4D97-AF65-F5344CB8AC3E}">
        <p14:creationId xmlns:p14="http://schemas.microsoft.com/office/powerpoint/2010/main" val="376394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242F-4DCD-5422-A55F-FFFE0DF3960C}"/>
              </a:ext>
            </a:extLst>
          </p:cNvPr>
          <p:cNvSpPr>
            <a:spLocks noGrp="1"/>
          </p:cNvSpPr>
          <p:nvPr>
            <p:ph type="ctrTitle" hasCustomPrompt="1"/>
          </p:nvPr>
        </p:nvSpPr>
        <p:spPr>
          <a:xfrm>
            <a:off x="1524000" y="1902691"/>
            <a:ext cx="9144000" cy="1607272"/>
          </a:xfrm>
        </p:spPr>
        <p:txBody>
          <a:bodyPr anchor="b"/>
          <a:lstStyle>
            <a:lvl1pPr algn="ctr">
              <a:defRPr sz="6000">
                <a:solidFill>
                  <a:schemeClr val="bg2"/>
                </a:solidFill>
              </a:defRPr>
            </a:lvl1pPr>
          </a:lstStyle>
          <a:p>
            <a:r>
              <a:rPr lang="en-US" dirty="0"/>
              <a:t>Click to edit title</a:t>
            </a:r>
          </a:p>
        </p:txBody>
      </p:sp>
      <p:sp>
        <p:nvSpPr>
          <p:cNvPr id="3" name="Subtitle 2">
            <a:extLst>
              <a:ext uri="{FF2B5EF4-FFF2-40B4-BE49-F238E27FC236}">
                <a16:creationId xmlns:a16="http://schemas.microsoft.com/office/drawing/2014/main" id="{1FA7393C-707F-6573-DB5B-52356DA737D3}"/>
              </a:ext>
            </a:extLst>
          </p:cNvPr>
          <p:cNvSpPr>
            <a:spLocks noGrp="1"/>
          </p:cNvSpPr>
          <p:nvPr>
            <p:ph type="subTitle" idx="1" hasCustomPrompt="1"/>
          </p:nvPr>
        </p:nvSpPr>
        <p:spPr>
          <a:xfrm>
            <a:off x="1524000" y="3602038"/>
            <a:ext cx="9144000" cy="979198"/>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r>
              <a:rPr lang="uk-UA" dirty="0"/>
              <a:t> </a:t>
            </a:r>
            <a:r>
              <a:rPr lang="en-US" dirty="0"/>
              <a:t>the subtitle</a:t>
            </a:r>
          </a:p>
        </p:txBody>
      </p:sp>
    </p:spTree>
    <p:extLst>
      <p:ext uri="{BB962C8B-B14F-4D97-AF65-F5344CB8AC3E}">
        <p14:creationId xmlns:p14="http://schemas.microsoft.com/office/powerpoint/2010/main" val="71888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07990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893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07116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006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167365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544931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5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784346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10/14/22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72018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10/14/22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05351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659B-118A-5491-06B8-48E2DCCDB4B7}"/>
              </a:ext>
            </a:extLst>
          </p:cNvPr>
          <p:cNvSpPr>
            <a:spLocks noGrp="1"/>
          </p:cNvSpPr>
          <p:nvPr>
            <p:ph type="title" hasCustomPrompt="1"/>
          </p:nvPr>
        </p:nvSpPr>
        <p:spPr/>
        <p:txBody>
          <a:bodyPr/>
          <a:lstStyle/>
          <a:p>
            <a:r>
              <a:rPr lang="en-US" dirty="0"/>
              <a:t>Click to edit title</a:t>
            </a:r>
          </a:p>
        </p:txBody>
      </p:sp>
      <p:sp>
        <p:nvSpPr>
          <p:cNvPr id="3" name="Content Placeholder 2">
            <a:extLst>
              <a:ext uri="{FF2B5EF4-FFF2-40B4-BE49-F238E27FC236}">
                <a16:creationId xmlns:a16="http://schemas.microsoft.com/office/drawing/2014/main" id="{50CC0F9E-599C-17BE-54DA-DCD81A542B2C}"/>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2655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10/14/22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53726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10/14/22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609832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10/14/22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8038364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10/14/22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18042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10/14/22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3921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10/14/22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91187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10/14/22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978460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10/14/22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691745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10/14/22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778292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27473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rgbClr val="191D2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659B-118A-5491-06B8-48E2DCCDB4B7}"/>
              </a:ext>
            </a:extLst>
          </p:cNvPr>
          <p:cNvSpPr>
            <a:spLocks noGrp="1"/>
          </p:cNvSpPr>
          <p:nvPr>
            <p:ph type="title" hasCustomPrompt="1"/>
          </p:nvPr>
        </p:nvSpPr>
        <p:spPr/>
        <p:txBody>
          <a:bodyPr/>
          <a:lstStyle>
            <a:lvl1pPr>
              <a:defRPr>
                <a:solidFill>
                  <a:schemeClr val="bg1"/>
                </a:solidFill>
              </a:defRPr>
            </a:lvl1pPr>
          </a:lstStyle>
          <a:p>
            <a:r>
              <a:rPr lang="en-US" dirty="0"/>
              <a:t>Click to edit title</a:t>
            </a:r>
          </a:p>
        </p:txBody>
      </p:sp>
      <p:sp>
        <p:nvSpPr>
          <p:cNvPr id="3" name="Content Placeholder 2">
            <a:extLst>
              <a:ext uri="{FF2B5EF4-FFF2-40B4-BE49-F238E27FC236}">
                <a16:creationId xmlns:a16="http://schemas.microsoft.com/office/drawing/2014/main" id="{50CC0F9E-599C-17BE-54DA-DCD81A542B2C}"/>
              </a:ext>
            </a:extLst>
          </p:cNvPr>
          <p:cNvSpPr>
            <a:spLocks noGrp="1"/>
          </p:cNvSpPr>
          <p:nvPr>
            <p:ph idx="1" hasCustomPrompt="1"/>
          </p:nvPr>
        </p:nvSpPr>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46136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2B1DD6-AA45-A3CC-4F48-65729CF6F985}"/>
              </a:ext>
            </a:extLst>
          </p:cNvPr>
          <p:cNvSpPr/>
          <p:nvPr userDrawn="1"/>
        </p:nvSpPr>
        <p:spPr>
          <a:xfrm>
            <a:off x="6096000" y="0"/>
            <a:ext cx="6096000" cy="6858000"/>
          </a:xfrm>
          <a:prstGeom prst="rect">
            <a:avLst/>
          </a:prstGeom>
          <a:solidFill>
            <a:srgbClr val="191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81659B-118A-5491-06B8-48E2DCCDB4B7}"/>
              </a:ext>
            </a:extLst>
          </p:cNvPr>
          <p:cNvSpPr>
            <a:spLocks noGrp="1"/>
          </p:cNvSpPr>
          <p:nvPr>
            <p:ph type="title" hasCustomPrompt="1"/>
          </p:nvPr>
        </p:nvSpPr>
        <p:spPr>
          <a:xfrm>
            <a:off x="838200" y="448253"/>
            <a:ext cx="4699000" cy="817130"/>
          </a:xfrm>
        </p:spPr>
        <p:txBody>
          <a:bodyPr/>
          <a:lstStyle/>
          <a:p>
            <a:r>
              <a:rPr lang="en-US" dirty="0"/>
              <a:t>Click to edit title</a:t>
            </a:r>
          </a:p>
        </p:txBody>
      </p:sp>
      <p:sp>
        <p:nvSpPr>
          <p:cNvPr id="3" name="Content Placeholder 2">
            <a:extLst>
              <a:ext uri="{FF2B5EF4-FFF2-40B4-BE49-F238E27FC236}">
                <a16:creationId xmlns:a16="http://schemas.microsoft.com/office/drawing/2014/main" id="{50CC0F9E-599C-17BE-54DA-DCD81A542B2C}"/>
              </a:ext>
            </a:extLst>
          </p:cNvPr>
          <p:cNvSpPr>
            <a:spLocks noGrp="1"/>
          </p:cNvSpPr>
          <p:nvPr>
            <p:ph idx="1" hasCustomPrompt="1"/>
          </p:nvPr>
        </p:nvSpPr>
        <p:spPr>
          <a:xfrm>
            <a:off x="838200" y="1713635"/>
            <a:ext cx="4699000" cy="457170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CC0DD3A0-3844-A8BC-1FF8-DE1E3CE8A408}"/>
              </a:ext>
            </a:extLst>
          </p:cNvPr>
          <p:cNvSpPr>
            <a:spLocks noGrp="1"/>
          </p:cNvSpPr>
          <p:nvPr>
            <p:ph idx="10" hasCustomPrompt="1"/>
          </p:nvPr>
        </p:nvSpPr>
        <p:spPr>
          <a:xfrm>
            <a:off x="6654800" y="1713635"/>
            <a:ext cx="4699000" cy="457170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084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34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02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66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4017813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754913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19D7F4-B19F-D575-809B-D530F50DE3A9}"/>
              </a:ext>
            </a:extLst>
          </p:cNvPr>
          <p:cNvSpPr>
            <a:spLocks noGrp="1"/>
          </p:cNvSpPr>
          <p:nvPr>
            <p:ph type="title"/>
          </p:nvPr>
        </p:nvSpPr>
        <p:spPr>
          <a:xfrm>
            <a:off x="838200" y="448253"/>
            <a:ext cx="10515600" cy="817130"/>
          </a:xfrm>
          <a:prstGeom prst="rect">
            <a:avLst/>
          </a:prstGeom>
        </p:spPr>
        <p:txBody>
          <a:bodyPr vert="horz" lIns="0" tIns="45720" rIns="0" bIns="45720" rtlCol="0" anchor="t">
            <a:noAutofit/>
          </a:bodyPr>
          <a:lstStyle/>
          <a:p>
            <a:r>
              <a:rPr lang="en-US" dirty="0"/>
              <a:t>Click to edit title</a:t>
            </a:r>
          </a:p>
        </p:txBody>
      </p:sp>
      <p:sp>
        <p:nvSpPr>
          <p:cNvPr id="3" name="Text Placeholder 2">
            <a:extLst>
              <a:ext uri="{FF2B5EF4-FFF2-40B4-BE49-F238E27FC236}">
                <a16:creationId xmlns:a16="http://schemas.microsoft.com/office/drawing/2014/main" id="{1EB626AD-2DF1-82E7-F8FD-90B3ECEA9182}"/>
              </a:ext>
            </a:extLst>
          </p:cNvPr>
          <p:cNvSpPr>
            <a:spLocks noGrp="1"/>
          </p:cNvSpPr>
          <p:nvPr>
            <p:ph type="body" idx="1"/>
          </p:nvPr>
        </p:nvSpPr>
        <p:spPr>
          <a:xfrm>
            <a:off x="838200" y="1713635"/>
            <a:ext cx="10515600" cy="4571709"/>
          </a:xfrm>
          <a:prstGeom prst="rect">
            <a:avLst/>
          </a:prstGeom>
        </p:spPr>
        <p:txBody>
          <a:bodyPr vert="horz" lIns="0" tIns="45720" rIns="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8165389"/>
      </p:ext>
    </p:extLst>
  </p:cSld>
  <p:clrMap bg1="lt1" tx1="dk1" bg2="lt2" tx2="dk2" accent1="accent1" accent2="accent2" accent3="accent3" accent4="accent4" accent5="accent5" accent6="accent6" hlink="hlink" folHlink="folHlink"/>
  <p:sldLayoutIdLst>
    <p:sldLayoutId id="2147483656" r:id="rId1"/>
    <p:sldLayoutId id="2147483650" r:id="rId2"/>
    <p:sldLayoutId id="2147483657" r:id="rId3"/>
    <p:sldLayoutId id="2147483655" r:id="rId4"/>
  </p:sldLayoutIdLst>
  <p:txStyles>
    <p:titleStyle>
      <a:lvl1pPr algn="l" defTabSz="914400" rtl="0" eaLnBrk="1" latinLnBrk="0" hangingPunct="1">
        <a:lnSpc>
          <a:spcPct val="100000"/>
        </a:lnSpc>
        <a:spcBef>
          <a:spcPct val="0"/>
        </a:spcBef>
        <a:buNone/>
        <a:defRPr sz="3200" b="1"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11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pos="7152" userDrawn="1">
          <p15:clr>
            <a:srgbClr val="F26B43"/>
          </p15:clr>
        </p15:guide>
        <p15:guide id="3" orient="horz" pos="360" userDrawn="1">
          <p15:clr>
            <a:srgbClr val="F26B43"/>
          </p15:clr>
        </p15:guide>
        <p15:guide id="4" orient="horz" pos="396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34305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3946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clarity" TargetMode="External"/><Relationship Id="rId7" Type="http://schemas.openxmlformats.org/officeDocument/2006/relationships/hyperlink" Target="https://plus.youexec.com/feedback/clarity"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hyperlink" Target="https://youexec.com/plus?m=ppt&amp;sr=clarit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chart" Target="../charts/char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1.jpeg"/><Relationship Id="rId5" Type="http://schemas.microsoft.com/office/2007/relationships/hdphoto" Target="../media/hdphoto4.wdp"/><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hyperlink" Target="https://plus.youexec.com/article/pitch22" TargetMode="External"/><Relationship Id="rId7" Type="http://schemas.openxmlformats.org/officeDocument/2006/relationships/hyperlink" Target="https://plus.youexec.com/article/show" TargetMode="External"/><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34.gif"/><Relationship Id="rId5" Type="http://schemas.openxmlformats.org/officeDocument/2006/relationships/hyperlink" Target="https://plus.youexec.com/article/sustain2" TargetMode="External"/><Relationship Id="rId10" Type="http://schemas.openxmlformats.org/officeDocument/2006/relationships/image" Target="../media/image36.gif"/><Relationship Id="rId4" Type="http://schemas.openxmlformats.org/officeDocument/2006/relationships/image" Target="../media/image33.gif"/><Relationship Id="rId9" Type="http://schemas.openxmlformats.org/officeDocument/2006/relationships/hyperlink" Target="https://plus.youexec.com/article/clien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extLst>
              <a:ext uri="{28A0092B-C50C-407E-A947-70E740481C1C}">
                <a14:useLocalDpi xmlns:a14="http://schemas.microsoft.com/office/drawing/2010/main" val="0"/>
              </a:ext>
            </a:extLst>
          </a:blip>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Background pattern&#10;&#10;Description automatically generated">
            <a:extLst>
              <a:ext uri="{FF2B5EF4-FFF2-40B4-BE49-F238E27FC236}">
                <a16:creationId xmlns:a16="http://schemas.microsoft.com/office/drawing/2014/main" id="{BCAE2DEB-A8F7-C901-EF03-7691ABC12531}"/>
              </a:ext>
            </a:extLst>
          </p:cNvPr>
          <p:cNvPicPr>
            <a:picLocks noChangeAspect="1"/>
          </p:cNvPicPr>
          <p:nvPr/>
        </p:nvPicPr>
        <p:blipFill rotWithShape="1">
          <a:blip r:embed="rId3">
            <a:extLst>
              <a:ext uri="{28A0092B-C50C-407E-A947-70E740481C1C}">
                <a14:useLocalDpi xmlns:a14="http://schemas.microsoft.com/office/drawing/2010/main" val="0"/>
              </a:ext>
            </a:extLst>
          </a:blip>
          <a:srcRect r="2018" b="1969"/>
          <a:stretch/>
        </p:blipFill>
        <p:spPr>
          <a:xfrm>
            <a:off x="-1354618" y="-377370"/>
            <a:ext cx="13546618" cy="7616164"/>
          </a:xfrm>
          <a:prstGeom prst="rect">
            <a:avLst/>
          </a:prstGeom>
        </p:spPr>
      </p:pic>
      <p:sp>
        <p:nvSpPr>
          <p:cNvPr id="6" name="Rectangle 5">
            <a:extLst>
              <a:ext uri="{FF2B5EF4-FFF2-40B4-BE49-F238E27FC236}">
                <a16:creationId xmlns:a16="http://schemas.microsoft.com/office/drawing/2014/main" id="{1774E938-1458-400C-F188-BBA2AD668995}"/>
              </a:ext>
            </a:extLst>
          </p:cNvPr>
          <p:cNvSpPr/>
          <p:nvPr/>
        </p:nvSpPr>
        <p:spPr>
          <a:xfrm rot="16200000">
            <a:off x="2952750" y="-2381252"/>
            <a:ext cx="6286499" cy="12192002"/>
          </a:xfrm>
          <a:prstGeom prst="rect">
            <a:avLst/>
          </a:prstGeom>
          <a:gradFill flip="none" rotWithShape="1">
            <a:gsLst>
              <a:gs pos="63000">
                <a:srgbClr val="1E2A47">
                  <a:alpha val="72000"/>
                </a:srgbClr>
              </a:gs>
              <a:gs pos="48000">
                <a:srgbClr val="1C2439">
                  <a:alpha val="93000"/>
                </a:srgbClr>
              </a:gs>
              <a:gs pos="22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0104D1-F25D-B858-3B81-A8B764A215AD}"/>
              </a:ext>
            </a:extLst>
          </p:cNvPr>
          <p:cNvSpPr/>
          <p:nvPr/>
        </p:nvSpPr>
        <p:spPr>
          <a:xfrm>
            <a:off x="6978331" y="2647950"/>
            <a:ext cx="5213669" cy="4210051"/>
          </a:xfrm>
          <a:prstGeom prst="rect">
            <a:avLst/>
          </a:prstGeom>
          <a:gradFill flip="none" rotWithShape="1">
            <a:gsLst>
              <a:gs pos="0">
                <a:schemeClr val="accent4">
                  <a:alpha val="40000"/>
                </a:schemeClr>
              </a:gs>
              <a:gs pos="59000">
                <a:schemeClr val="accent4">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5F1A2D37-70B1-B79F-AABA-5FFF84D2D060}"/>
              </a:ext>
            </a:extLst>
          </p:cNvPr>
          <p:cNvGrpSpPr/>
          <p:nvPr/>
        </p:nvGrpSpPr>
        <p:grpSpPr>
          <a:xfrm rot="16200000">
            <a:off x="-2552172" y="3517722"/>
            <a:ext cx="8099590" cy="2995246"/>
            <a:chOff x="1723811" y="-3"/>
            <a:chExt cx="10714931" cy="3962404"/>
          </a:xfrm>
        </p:grpSpPr>
        <p:sp>
          <p:nvSpPr>
            <p:cNvPr id="9" name="Rectangle 8">
              <a:extLst>
                <a:ext uri="{FF2B5EF4-FFF2-40B4-BE49-F238E27FC236}">
                  <a16:creationId xmlns:a16="http://schemas.microsoft.com/office/drawing/2014/main" id="{55CA640D-081C-B895-F232-616B42B034A3}"/>
                </a:ext>
              </a:extLst>
            </p:cNvPr>
            <p:cNvSpPr/>
            <p:nvPr/>
          </p:nvSpPr>
          <p:spPr>
            <a:xfrm rot="10800000">
              <a:off x="7079818" y="-3"/>
              <a:ext cx="5358924" cy="3962403"/>
            </a:xfrm>
            <a:prstGeom prst="rect">
              <a:avLst/>
            </a:prstGeom>
            <a:gradFill flip="none" rotWithShape="1">
              <a:gsLst>
                <a:gs pos="40199">
                  <a:schemeClr val="accent3">
                    <a:lumMod val="50000"/>
                    <a:alpha val="15000"/>
                  </a:schemeClr>
                </a:gs>
                <a:gs pos="0">
                  <a:schemeClr val="accent3">
                    <a:lumMod val="50000"/>
                    <a:alpha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33A10B1-F959-5A07-4FCB-6CFE1C1C668F}"/>
                </a:ext>
              </a:extLst>
            </p:cNvPr>
            <p:cNvSpPr/>
            <p:nvPr/>
          </p:nvSpPr>
          <p:spPr>
            <a:xfrm rot="10800000" flipH="1">
              <a:off x="1723811" y="-2"/>
              <a:ext cx="5358925" cy="3962403"/>
            </a:xfrm>
            <a:prstGeom prst="rect">
              <a:avLst/>
            </a:prstGeom>
            <a:gradFill flip="none" rotWithShape="1">
              <a:gsLst>
                <a:gs pos="40199">
                  <a:schemeClr val="accent3">
                    <a:lumMod val="50000"/>
                    <a:alpha val="15000"/>
                  </a:schemeClr>
                </a:gs>
                <a:gs pos="0">
                  <a:schemeClr val="accent3">
                    <a:lumMod val="50000"/>
                    <a:alpha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C4100D2B-F709-B871-7FF2-696A37CBDA18}"/>
              </a:ext>
            </a:extLst>
          </p:cNvPr>
          <p:cNvGrpSpPr/>
          <p:nvPr/>
        </p:nvGrpSpPr>
        <p:grpSpPr>
          <a:xfrm rot="10800000">
            <a:off x="4638611" y="3862753"/>
            <a:ext cx="8101971" cy="2995246"/>
            <a:chOff x="1723811" y="-3"/>
            <a:chExt cx="10718081" cy="3962404"/>
          </a:xfrm>
        </p:grpSpPr>
        <p:sp>
          <p:nvSpPr>
            <p:cNvPr id="12" name="Rectangle 11">
              <a:extLst>
                <a:ext uri="{FF2B5EF4-FFF2-40B4-BE49-F238E27FC236}">
                  <a16:creationId xmlns:a16="http://schemas.microsoft.com/office/drawing/2014/main" id="{0D52D8BA-A250-38BE-AD1E-46FCDB16EA75}"/>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A1D013D-0789-54F4-BC1C-F510425361CB}"/>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7">
            <a:extLst>
              <a:ext uri="{FF2B5EF4-FFF2-40B4-BE49-F238E27FC236}">
                <a16:creationId xmlns:a16="http://schemas.microsoft.com/office/drawing/2014/main" id="{1A301686-89E5-3CCC-A659-EA3C8FFDC0A2}"/>
              </a:ext>
            </a:extLst>
          </p:cNvPr>
          <p:cNvSpPr>
            <a:spLocks noGrp="1"/>
          </p:cNvSpPr>
          <p:nvPr>
            <p:ph type="title"/>
          </p:nvPr>
        </p:nvSpPr>
        <p:spPr>
          <a:xfrm>
            <a:off x="1136120" y="2355561"/>
            <a:ext cx="3374736" cy="817130"/>
          </a:xfrm>
        </p:spPr>
        <p:txBody>
          <a:bodyPr/>
          <a:lstStyle/>
          <a:p>
            <a:r>
              <a:rPr lang="en-US" sz="4400" dirty="0"/>
              <a:t>Main Focus</a:t>
            </a:r>
          </a:p>
        </p:txBody>
      </p:sp>
      <p:sp>
        <p:nvSpPr>
          <p:cNvPr id="15" name="Content Placeholder 8">
            <a:extLst>
              <a:ext uri="{FF2B5EF4-FFF2-40B4-BE49-F238E27FC236}">
                <a16:creationId xmlns:a16="http://schemas.microsoft.com/office/drawing/2014/main" id="{2CAEB304-B7ED-E463-F3BD-0AAC8420EED1}"/>
              </a:ext>
            </a:extLst>
          </p:cNvPr>
          <p:cNvSpPr>
            <a:spLocks noGrp="1"/>
          </p:cNvSpPr>
          <p:nvPr>
            <p:ph idx="1"/>
          </p:nvPr>
        </p:nvSpPr>
        <p:spPr>
          <a:xfrm>
            <a:off x="1136120" y="3429000"/>
            <a:ext cx="3616335" cy="1586345"/>
          </a:xfrm>
        </p:spPr>
        <p:txBody>
          <a:bodyPr/>
          <a:lstStyle/>
          <a:p>
            <a:pPr marL="0" indent="0">
              <a:lnSpc>
                <a:spcPct val="130000"/>
              </a:lnSpc>
              <a:spcBef>
                <a:spcPts val="500"/>
              </a:spcBef>
              <a:spcAft>
                <a:spcPts val="500"/>
              </a:spcAft>
              <a:buFont typeface="Arial" panose="020B0604020202020204" pitchFamily="34" charset="0"/>
              <a:buNone/>
            </a:pPr>
            <a:r>
              <a:rPr lang="en-US" dirty="0"/>
              <a:t>Our product features a pleasant user interface that allows a user to complete a booking under a minute. Additionally, it provides multiple options for quick payment and transactions.</a:t>
            </a:r>
          </a:p>
        </p:txBody>
      </p:sp>
      <p:cxnSp>
        <p:nvCxnSpPr>
          <p:cNvPr id="16" name="Straight Connector 15">
            <a:extLst>
              <a:ext uri="{FF2B5EF4-FFF2-40B4-BE49-F238E27FC236}">
                <a16:creationId xmlns:a16="http://schemas.microsoft.com/office/drawing/2014/main" id="{18AED983-C255-0279-34A5-687C6D735A67}"/>
              </a:ext>
            </a:extLst>
          </p:cNvPr>
          <p:cNvCxnSpPr>
            <a:cxnSpLocks/>
          </p:cNvCxnSpPr>
          <p:nvPr/>
        </p:nvCxnSpPr>
        <p:spPr>
          <a:xfrm>
            <a:off x="5571692" y="3058103"/>
            <a:ext cx="0" cy="70485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07FB71A9-9617-16ED-B141-A6335F637BEB}"/>
              </a:ext>
            </a:extLst>
          </p:cNvPr>
          <p:cNvSpPr/>
          <p:nvPr/>
        </p:nvSpPr>
        <p:spPr>
          <a:xfrm>
            <a:off x="6263294" y="1990955"/>
            <a:ext cx="4417868" cy="201243"/>
          </a:xfrm>
          <a:prstGeom prst="roundRect">
            <a:avLst>
              <a:gd name="adj" fmla="val 50000"/>
            </a:avLst>
          </a:prstGeom>
          <a:solidFill>
            <a:schemeClr val="bg1">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31A6B0F0-E977-FC85-0FDA-59AF034F501B}"/>
              </a:ext>
            </a:extLst>
          </p:cNvPr>
          <p:cNvSpPr/>
          <p:nvPr/>
        </p:nvSpPr>
        <p:spPr>
          <a:xfrm>
            <a:off x="6263293" y="1990955"/>
            <a:ext cx="2441287" cy="201243"/>
          </a:xfrm>
          <a:prstGeom prst="roundRect">
            <a:avLst>
              <a:gd name="adj" fmla="val 50000"/>
            </a:avLst>
          </a:prstGeom>
          <a:gradFill>
            <a:gsLst>
              <a:gs pos="0">
                <a:schemeClr val="accent2"/>
              </a:gs>
              <a:gs pos="100000">
                <a:schemeClr val="accent3"/>
              </a:gs>
            </a:gsLst>
            <a:lin ang="30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solidFill>
                  <a:srgbClr val="000000"/>
                </a:solidFill>
              </a:defRPr>
            </a:pPr>
            <a:r>
              <a:rPr lang="en-US" sz="1200" b="1" dirty="0">
                <a:solidFill>
                  <a:schemeClr val="bg1"/>
                </a:solidFill>
                <a:latin typeface="Montserrat" panose="00000500000000000000" pitchFamily="50" charset="0"/>
              </a:rPr>
              <a:t>Presentations</a:t>
            </a:r>
          </a:p>
        </p:txBody>
      </p:sp>
      <p:sp>
        <p:nvSpPr>
          <p:cNvPr id="25" name="Title 7">
            <a:extLst>
              <a:ext uri="{FF2B5EF4-FFF2-40B4-BE49-F238E27FC236}">
                <a16:creationId xmlns:a16="http://schemas.microsoft.com/office/drawing/2014/main" id="{961CA468-49EA-912E-A4D0-621F43F9900B}"/>
              </a:ext>
            </a:extLst>
          </p:cNvPr>
          <p:cNvSpPr txBox="1">
            <a:spLocks/>
          </p:cNvSpPr>
          <p:nvPr/>
        </p:nvSpPr>
        <p:spPr>
          <a:xfrm>
            <a:off x="8041981" y="1432844"/>
            <a:ext cx="942730" cy="55811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dirty="0">
                <a:ln w="6350">
                  <a:solidFill>
                    <a:schemeClr val="accent3">
                      <a:lumMod val="20000"/>
                      <a:lumOff val="80000"/>
                    </a:schemeClr>
                  </a:solidFill>
                </a:ln>
                <a:noFill/>
              </a:rPr>
              <a:t>56%</a:t>
            </a:r>
          </a:p>
        </p:txBody>
      </p:sp>
      <p:sp>
        <p:nvSpPr>
          <p:cNvPr id="19" name="Rectangle: Rounded Corners 18">
            <a:extLst>
              <a:ext uri="{FF2B5EF4-FFF2-40B4-BE49-F238E27FC236}">
                <a16:creationId xmlns:a16="http://schemas.microsoft.com/office/drawing/2014/main" id="{D829FD64-BE12-BBB3-124A-A88975B720B4}"/>
              </a:ext>
            </a:extLst>
          </p:cNvPr>
          <p:cNvSpPr/>
          <p:nvPr/>
        </p:nvSpPr>
        <p:spPr>
          <a:xfrm>
            <a:off x="6263293" y="3081822"/>
            <a:ext cx="4417869" cy="201243"/>
          </a:xfrm>
          <a:prstGeom prst="roundRect">
            <a:avLst>
              <a:gd name="adj" fmla="val 50000"/>
            </a:avLst>
          </a:prstGeom>
          <a:solidFill>
            <a:schemeClr val="bg1">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802C30FC-8FC8-A0CD-F599-19ECE325131E}"/>
              </a:ext>
            </a:extLst>
          </p:cNvPr>
          <p:cNvSpPr/>
          <p:nvPr/>
        </p:nvSpPr>
        <p:spPr>
          <a:xfrm>
            <a:off x="6263294" y="3081822"/>
            <a:ext cx="3660486" cy="201243"/>
          </a:xfrm>
          <a:prstGeom prst="roundRect">
            <a:avLst>
              <a:gd name="adj" fmla="val 50000"/>
            </a:avLst>
          </a:prstGeom>
          <a:gradFill>
            <a:gsLst>
              <a:gs pos="0">
                <a:schemeClr val="accent2"/>
              </a:gs>
              <a:gs pos="100000">
                <a:schemeClr val="accent3"/>
              </a:gs>
            </a:gsLst>
            <a:lin ang="30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Interviews</a:t>
            </a:r>
          </a:p>
        </p:txBody>
      </p:sp>
      <p:sp>
        <p:nvSpPr>
          <p:cNvPr id="26" name="Title 7">
            <a:extLst>
              <a:ext uri="{FF2B5EF4-FFF2-40B4-BE49-F238E27FC236}">
                <a16:creationId xmlns:a16="http://schemas.microsoft.com/office/drawing/2014/main" id="{D99F8789-8070-F527-FB11-0C09DDBB2551}"/>
              </a:ext>
            </a:extLst>
          </p:cNvPr>
          <p:cNvSpPr txBox="1">
            <a:spLocks/>
          </p:cNvSpPr>
          <p:nvPr/>
        </p:nvSpPr>
        <p:spPr>
          <a:xfrm>
            <a:off x="9356431" y="2510267"/>
            <a:ext cx="942730" cy="55811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dirty="0">
                <a:ln w="6350">
                  <a:solidFill>
                    <a:schemeClr val="accent3">
                      <a:lumMod val="20000"/>
                      <a:lumOff val="80000"/>
                    </a:schemeClr>
                  </a:solidFill>
                </a:ln>
                <a:noFill/>
              </a:rPr>
              <a:t>80%</a:t>
            </a:r>
          </a:p>
        </p:txBody>
      </p:sp>
      <p:sp>
        <p:nvSpPr>
          <p:cNvPr id="21" name="Rectangle: Rounded Corners 20">
            <a:extLst>
              <a:ext uri="{FF2B5EF4-FFF2-40B4-BE49-F238E27FC236}">
                <a16:creationId xmlns:a16="http://schemas.microsoft.com/office/drawing/2014/main" id="{B4F1D805-F7E7-0952-8795-D483D72D44B7}"/>
              </a:ext>
            </a:extLst>
          </p:cNvPr>
          <p:cNvSpPr/>
          <p:nvPr/>
        </p:nvSpPr>
        <p:spPr>
          <a:xfrm>
            <a:off x="6263293" y="4135002"/>
            <a:ext cx="4417869" cy="201243"/>
          </a:xfrm>
          <a:prstGeom prst="roundRect">
            <a:avLst>
              <a:gd name="adj" fmla="val 50000"/>
            </a:avLst>
          </a:prstGeom>
          <a:solidFill>
            <a:schemeClr val="bg1">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A45FB87F-D102-8DF7-5DA2-EA9C9A39C481}"/>
              </a:ext>
            </a:extLst>
          </p:cNvPr>
          <p:cNvSpPr/>
          <p:nvPr/>
        </p:nvSpPr>
        <p:spPr>
          <a:xfrm>
            <a:off x="6263293" y="4135002"/>
            <a:ext cx="2955632" cy="201243"/>
          </a:xfrm>
          <a:prstGeom prst="roundRect">
            <a:avLst>
              <a:gd name="adj" fmla="val 50000"/>
            </a:avLst>
          </a:prstGeom>
          <a:gradFill>
            <a:gsLst>
              <a:gs pos="0">
                <a:schemeClr val="accent2"/>
              </a:gs>
              <a:gs pos="100000">
                <a:schemeClr val="accent3"/>
              </a:gs>
            </a:gsLst>
            <a:lin ang="30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Insights</a:t>
            </a:r>
          </a:p>
        </p:txBody>
      </p:sp>
      <p:sp>
        <p:nvSpPr>
          <p:cNvPr id="27" name="Title 7">
            <a:extLst>
              <a:ext uri="{FF2B5EF4-FFF2-40B4-BE49-F238E27FC236}">
                <a16:creationId xmlns:a16="http://schemas.microsoft.com/office/drawing/2014/main" id="{FE806AE7-1AE1-3818-87D1-F18404832C85}"/>
              </a:ext>
            </a:extLst>
          </p:cNvPr>
          <p:cNvSpPr txBox="1">
            <a:spLocks/>
          </p:cNvSpPr>
          <p:nvPr/>
        </p:nvSpPr>
        <p:spPr>
          <a:xfrm>
            <a:off x="8747560" y="3576891"/>
            <a:ext cx="942730" cy="55811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dirty="0">
                <a:ln w="6350">
                  <a:solidFill>
                    <a:schemeClr val="accent3">
                      <a:lumMod val="20000"/>
                      <a:lumOff val="80000"/>
                    </a:schemeClr>
                  </a:solidFill>
                </a:ln>
                <a:noFill/>
              </a:rPr>
              <a:t>70%</a:t>
            </a:r>
          </a:p>
        </p:txBody>
      </p:sp>
      <p:sp>
        <p:nvSpPr>
          <p:cNvPr id="23" name="Rectangle: Rounded Corners 22">
            <a:extLst>
              <a:ext uri="{FF2B5EF4-FFF2-40B4-BE49-F238E27FC236}">
                <a16:creationId xmlns:a16="http://schemas.microsoft.com/office/drawing/2014/main" id="{540671CF-B22F-C60F-3D51-BDFCC801E37E}"/>
              </a:ext>
            </a:extLst>
          </p:cNvPr>
          <p:cNvSpPr/>
          <p:nvPr/>
        </p:nvSpPr>
        <p:spPr>
          <a:xfrm>
            <a:off x="6263293" y="5223913"/>
            <a:ext cx="4417869" cy="201243"/>
          </a:xfrm>
          <a:prstGeom prst="roundRect">
            <a:avLst>
              <a:gd name="adj" fmla="val 50000"/>
            </a:avLst>
          </a:prstGeom>
          <a:solidFill>
            <a:schemeClr val="bg1">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86B42559-52DB-3ED2-421A-469C7015B102}"/>
              </a:ext>
            </a:extLst>
          </p:cNvPr>
          <p:cNvSpPr/>
          <p:nvPr/>
        </p:nvSpPr>
        <p:spPr>
          <a:xfrm>
            <a:off x="6263294" y="5223913"/>
            <a:ext cx="2669886" cy="201243"/>
          </a:xfrm>
          <a:prstGeom prst="roundRect">
            <a:avLst>
              <a:gd name="adj" fmla="val 50000"/>
            </a:avLst>
          </a:prstGeom>
          <a:gradFill>
            <a:gsLst>
              <a:gs pos="0">
                <a:schemeClr val="accent2"/>
              </a:gs>
              <a:gs pos="100000">
                <a:schemeClr val="accent3"/>
              </a:gs>
            </a:gsLst>
            <a:lin ang="3000000" scaled="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Articles</a:t>
            </a:r>
          </a:p>
        </p:txBody>
      </p:sp>
      <p:sp>
        <p:nvSpPr>
          <p:cNvPr id="28" name="Title 7">
            <a:extLst>
              <a:ext uri="{FF2B5EF4-FFF2-40B4-BE49-F238E27FC236}">
                <a16:creationId xmlns:a16="http://schemas.microsoft.com/office/drawing/2014/main" id="{599804B4-321C-18B4-55EA-97A4AF02E2F3}"/>
              </a:ext>
            </a:extLst>
          </p:cNvPr>
          <p:cNvSpPr txBox="1">
            <a:spLocks/>
          </p:cNvSpPr>
          <p:nvPr/>
        </p:nvSpPr>
        <p:spPr>
          <a:xfrm>
            <a:off x="8461816" y="4665802"/>
            <a:ext cx="942730" cy="55811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dirty="0">
                <a:ln w="6350">
                  <a:solidFill>
                    <a:schemeClr val="accent3">
                      <a:lumMod val="20000"/>
                      <a:lumOff val="80000"/>
                    </a:schemeClr>
                  </a:solidFill>
                </a:ln>
                <a:noFill/>
              </a:rPr>
              <a:t>65%</a:t>
            </a:r>
          </a:p>
        </p:txBody>
      </p:sp>
    </p:spTree>
    <p:extLst>
      <p:ext uri="{BB962C8B-B14F-4D97-AF65-F5344CB8AC3E}">
        <p14:creationId xmlns:p14="http://schemas.microsoft.com/office/powerpoint/2010/main" val="308003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6" presetClass="emph" presetSubtype="0" fill="hold" nodeType="withEffect">
                                  <p:stCondLst>
                                    <p:cond delay="2000"/>
                                  </p:stCondLst>
                                  <p:childTnLst>
                                    <p:animScale>
                                      <p:cBhvr>
                                        <p:cTn id="9" dur="2500" fill="hold"/>
                                        <p:tgtEl>
                                          <p:spTgt spid="16"/>
                                        </p:tgtEl>
                                      </p:cBhvr>
                                      <p:by x="100000" y="400000"/>
                                    </p:animScale>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10" presetClass="entr" presetSubtype="0" fill="hold" nodeType="with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2000"/>
                                        <p:tgtEl>
                                          <p:spTgt spid="32"/>
                                        </p:tgtEl>
                                      </p:cBhvr>
                                    </p:animEffect>
                                  </p:childTnLst>
                                </p:cTn>
                              </p:par>
                              <p:par>
                                <p:cTn id="16" presetID="63" presetClass="path" presetSubtype="0" repeatCount="indefinite" accel="14000" decel="14000" autoRev="1" fill="hold" nodeType="withEffect">
                                  <p:stCondLst>
                                    <p:cond delay="500"/>
                                  </p:stCondLst>
                                  <p:childTnLst>
                                    <p:animMotion origin="layout" path="M -1.04167E-6 -1.48148E-6 L 0.11276 -1.48148E-6 " pathEditMode="relative" rAng="0" ptsTypes="AA">
                                      <p:cBhvr>
                                        <p:cTn id="17" dur="15000" fill="hold"/>
                                        <p:tgtEl>
                                          <p:spTgt spid="32"/>
                                        </p:tgtEl>
                                        <p:attrNameLst>
                                          <p:attrName>ppt_x</p:attrName>
                                          <p:attrName>ppt_y</p:attrName>
                                        </p:attrNameLst>
                                      </p:cBhvr>
                                      <p:rCtr x="5638" y="0"/>
                                    </p:animMotion>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500"/>
                                        <p:tgtEl>
                                          <p:spTgt spid="8"/>
                                        </p:tgtEl>
                                      </p:cBhvr>
                                    </p:animEffect>
                                  </p:childTnLst>
                                </p:cTn>
                              </p:par>
                              <p:par>
                                <p:cTn id="21" presetID="6" presetClass="emph" presetSubtype="0" repeatCount="indefinite" accel="21000" decel="20000" autoRev="1" fill="hold" nodeType="withEffect">
                                  <p:stCondLst>
                                    <p:cond delay="0"/>
                                  </p:stCondLst>
                                  <p:childTnLst>
                                    <p:animScale>
                                      <p:cBhvr>
                                        <p:cTn id="22" dur="6000" fill="hold"/>
                                        <p:tgtEl>
                                          <p:spTgt spid="8"/>
                                        </p:tgtEl>
                                      </p:cBhvr>
                                      <p:by x="150000" y="150000"/>
                                    </p:animScale>
                                  </p:childTnLst>
                                </p:cTn>
                              </p:par>
                              <p:par>
                                <p:cTn id="23" presetID="10" presetClass="entr" presetSubtype="0" fill="hold" nodeType="withEffect">
                                  <p:stCondLst>
                                    <p:cond delay="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500"/>
                                        <p:tgtEl>
                                          <p:spTgt spid="11"/>
                                        </p:tgtEl>
                                      </p:cBhvr>
                                    </p:animEffect>
                                  </p:childTnLst>
                                </p:cTn>
                              </p:par>
                              <p:par>
                                <p:cTn id="26" presetID="6" presetClass="emph" presetSubtype="0" repeatCount="indefinite" accel="21000" decel="20000" autoRev="1" fill="hold" nodeType="withEffect">
                                  <p:stCondLst>
                                    <p:cond delay="500"/>
                                  </p:stCondLst>
                                  <p:childTnLst>
                                    <p:animScale>
                                      <p:cBhvr>
                                        <p:cTn id="27" dur="6000" fill="hold"/>
                                        <p:tgtEl>
                                          <p:spTgt spid="11"/>
                                        </p:tgtEl>
                                      </p:cBhvr>
                                      <p:by x="150000" y="150000"/>
                                    </p:animScale>
                                  </p:childTnLst>
                                </p:cTn>
                              </p:par>
                              <p:par>
                                <p:cTn id="28" presetID="22" presetClass="entr" presetSubtype="8" fill="hold" grpId="0" nodeType="withEffect">
                                  <p:stCondLst>
                                    <p:cond delay="50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left)">
                                      <p:cBhvr>
                                        <p:cTn id="30" dur="1500"/>
                                        <p:tgtEl>
                                          <p:spTgt spid="15">
                                            <p:txEl>
                                              <p:pRg st="0" end="0"/>
                                            </p:txEl>
                                          </p:spTgt>
                                        </p:tgtEl>
                                      </p:cBhvr>
                                    </p:animEffect>
                                  </p:childTnLst>
                                </p:cTn>
                              </p:par>
                              <p:par>
                                <p:cTn id="31" presetID="55" presetClass="entr" presetSubtype="0" fill="hold" grpId="0" nodeType="withEffect">
                                  <p:stCondLst>
                                    <p:cond delay="200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500" fill="hold"/>
                                        <p:tgtEl>
                                          <p:spTgt spid="17"/>
                                        </p:tgtEl>
                                        <p:attrNameLst>
                                          <p:attrName>ppt_w</p:attrName>
                                        </p:attrNameLst>
                                      </p:cBhvr>
                                      <p:tavLst>
                                        <p:tav tm="0">
                                          <p:val>
                                            <p:strVal val="#ppt_w*0.70"/>
                                          </p:val>
                                        </p:tav>
                                        <p:tav tm="100000">
                                          <p:val>
                                            <p:strVal val="#ppt_w"/>
                                          </p:val>
                                        </p:tav>
                                      </p:tavLst>
                                    </p:anim>
                                    <p:anim calcmode="lin" valueType="num">
                                      <p:cBhvr>
                                        <p:cTn id="34" dur="1500" fill="hold"/>
                                        <p:tgtEl>
                                          <p:spTgt spid="17"/>
                                        </p:tgtEl>
                                        <p:attrNameLst>
                                          <p:attrName>ppt_h</p:attrName>
                                        </p:attrNameLst>
                                      </p:cBhvr>
                                      <p:tavLst>
                                        <p:tav tm="0">
                                          <p:val>
                                            <p:strVal val="#ppt_h"/>
                                          </p:val>
                                        </p:tav>
                                        <p:tav tm="100000">
                                          <p:val>
                                            <p:strVal val="#ppt_h"/>
                                          </p:val>
                                        </p:tav>
                                      </p:tavLst>
                                    </p:anim>
                                    <p:animEffect transition="in" filter="fade">
                                      <p:cBhvr>
                                        <p:cTn id="35" dur="1500"/>
                                        <p:tgtEl>
                                          <p:spTgt spid="17"/>
                                        </p:tgtEl>
                                      </p:cBhvr>
                                    </p:animEffect>
                                  </p:childTnLst>
                                </p:cTn>
                              </p:par>
                              <p:par>
                                <p:cTn id="36" presetID="55" presetClass="entr" presetSubtype="0" fill="hold" grpId="0" nodeType="withEffect">
                                  <p:stCondLst>
                                    <p:cond delay="200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500" fill="hold"/>
                                        <p:tgtEl>
                                          <p:spTgt spid="19"/>
                                        </p:tgtEl>
                                        <p:attrNameLst>
                                          <p:attrName>ppt_w</p:attrName>
                                        </p:attrNameLst>
                                      </p:cBhvr>
                                      <p:tavLst>
                                        <p:tav tm="0">
                                          <p:val>
                                            <p:strVal val="#ppt_w*0.70"/>
                                          </p:val>
                                        </p:tav>
                                        <p:tav tm="100000">
                                          <p:val>
                                            <p:strVal val="#ppt_w"/>
                                          </p:val>
                                        </p:tav>
                                      </p:tavLst>
                                    </p:anim>
                                    <p:anim calcmode="lin" valueType="num">
                                      <p:cBhvr>
                                        <p:cTn id="39" dur="1500" fill="hold"/>
                                        <p:tgtEl>
                                          <p:spTgt spid="19"/>
                                        </p:tgtEl>
                                        <p:attrNameLst>
                                          <p:attrName>ppt_h</p:attrName>
                                        </p:attrNameLst>
                                      </p:cBhvr>
                                      <p:tavLst>
                                        <p:tav tm="0">
                                          <p:val>
                                            <p:strVal val="#ppt_h"/>
                                          </p:val>
                                        </p:tav>
                                        <p:tav tm="100000">
                                          <p:val>
                                            <p:strVal val="#ppt_h"/>
                                          </p:val>
                                        </p:tav>
                                      </p:tavLst>
                                    </p:anim>
                                    <p:animEffect transition="in" filter="fade">
                                      <p:cBhvr>
                                        <p:cTn id="40" dur="1500"/>
                                        <p:tgtEl>
                                          <p:spTgt spid="19"/>
                                        </p:tgtEl>
                                      </p:cBhvr>
                                    </p:animEffect>
                                  </p:childTnLst>
                                </p:cTn>
                              </p:par>
                              <p:par>
                                <p:cTn id="41" presetID="55" presetClass="entr" presetSubtype="0" fill="hold" grpId="0" nodeType="withEffect">
                                  <p:stCondLst>
                                    <p:cond delay="2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500" fill="hold"/>
                                        <p:tgtEl>
                                          <p:spTgt spid="21"/>
                                        </p:tgtEl>
                                        <p:attrNameLst>
                                          <p:attrName>ppt_w</p:attrName>
                                        </p:attrNameLst>
                                      </p:cBhvr>
                                      <p:tavLst>
                                        <p:tav tm="0">
                                          <p:val>
                                            <p:strVal val="#ppt_w*0.70"/>
                                          </p:val>
                                        </p:tav>
                                        <p:tav tm="100000">
                                          <p:val>
                                            <p:strVal val="#ppt_w"/>
                                          </p:val>
                                        </p:tav>
                                      </p:tavLst>
                                    </p:anim>
                                    <p:anim calcmode="lin" valueType="num">
                                      <p:cBhvr>
                                        <p:cTn id="44" dur="1500" fill="hold"/>
                                        <p:tgtEl>
                                          <p:spTgt spid="21"/>
                                        </p:tgtEl>
                                        <p:attrNameLst>
                                          <p:attrName>ppt_h</p:attrName>
                                        </p:attrNameLst>
                                      </p:cBhvr>
                                      <p:tavLst>
                                        <p:tav tm="0">
                                          <p:val>
                                            <p:strVal val="#ppt_h"/>
                                          </p:val>
                                        </p:tav>
                                        <p:tav tm="100000">
                                          <p:val>
                                            <p:strVal val="#ppt_h"/>
                                          </p:val>
                                        </p:tav>
                                      </p:tavLst>
                                    </p:anim>
                                    <p:animEffect transition="in" filter="fade">
                                      <p:cBhvr>
                                        <p:cTn id="45" dur="1500"/>
                                        <p:tgtEl>
                                          <p:spTgt spid="21"/>
                                        </p:tgtEl>
                                      </p:cBhvr>
                                    </p:animEffect>
                                  </p:childTnLst>
                                </p:cTn>
                              </p:par>
                              <p:par>
                                <p:cTn id="46" presetID="55" presetClass="entr" presetSubtype="0" fill="hold" grpId="0" nodeType="withEffect">
                                  <p:stCondLst>
                                    <p:cond delay="2000"/>
                                  </p:stCondLst>
                                  <p:childTnLst>
                                    <p:set>
                                      <p:cBhvr>
                                        <p:cTn id="47" dur="1" fill="hold">
                                          <p:stCondLst>
                                            <p:cond delay="0"/>
                                          </p:stCondLst>
                                        </p:cTn>
                                        <p:tgtEl>
                                          <p:spTgt spid="23"/>
                                        </p:tgtEl>
                                        <p:attrNameLst>
                                          <p:attrName>style.visibility</p:attrName>
                                        </p:attrNameLst>
                                      </p:cBhvr>
                                      <p:to>
                                        <p:strVal val="visible"/>
                                      </p:to>
                                    </p:set>
                                    <p:anim calcmode="lin" valueType="num">
                                      <p:cBhvr>
                                        <p:cTn id="48" dur="1500" fill="hold"/>
                                        <p:tgtEl>
                                          <p:spTgt spid="23"/>
                                        </p:tgtEl>
                                        <p:attrNameLst>
                                          <p:attrName>ppt_w</p:attrName>
                                        </p:attrNameLst>
                                      </p:cBhvr>
                                      <p:tavLst>
                                        <p:tav tm="0">
                                          <p:val>
                                            <p:strVal val="#ppt_w*0.70"/>
                                          </p:val>
                                        </p:tav>
                                        <p:tav tm="100000">
                                          <p:val>
                                            <p:strVal val="#ppt_w"/>
                                          </p:val>
                                        </p:tav>
                                      </p:tavLst>
                                    </p:anim>
                                    <p:anim calcmode="lin" valueType="num">
                                      <p:cBhvr>
                                        <p:cTn id="49" dur="1500" fill="hold"/>
                                        <p:tgtEl>
                                          <p:spTgt spid="23"/>
                                        </p:tgtEl>
                                        <p:attrNameLst>
                                          <p:attrName>ppt_h</p:attrName>
                                        </p:attrNameLst>
                                      </p:cBhvr>
                                      <p:tavLst>
                                        <p:tav tm="0">
                                          <p:val>
                                            <p:strVal val="#ppt_h"/>
                                          </p:val>
                                        </p:tav>
                                        <p:tav tm="100000">
                                          <p:val>
                                            <p:strVal val="#ppt_h"/>
                                          </p:val>
                                        </p:tav>
                                      </p:tavLst>
                                    </p:anim>
                                    <p:animEffect transition="in" filter="fade">
                                      <p:cBhvr>
                                        <p:cTn id="50" dur="1500"/>
                                        <p:tgtEl>
                                          <p:spTgt spid="23"/>
                                        </p:tgtEl>
                                      </p:cBhvr>
                                    </p:animEffect>
                                  </p:childTnLst>
                                </p:cTn>
                              </p:par>
                              <p:par>
                                <p:cTn id="51" presetID="22" presetClass="entr" presetSubtype="8" fill="hold" grpId="0" nodeType="withEffect">
                                  <p:stCondLst>
                                    <p:cond delay="325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1500"/>
                                        <p:tgtEl>
                                          <p:spTgt spid="20"/>
                                        </p:tgtEl>
                                      </p:cBhvr>
                                    </p:animEffect>
                                  </p:childTnLst>
                                </p:cTn>
                              </p:par>
                              <p:par>
                                <p:cTn id="54" presetID="22" presetClass="entr" presetSubtype="8" fill="hold" grpId="0" nodeType="withEffect">
                                  <p:stCondLst>
                                    <p:cond delay="325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1500"/>
                                        <p:tgtEl>
                                          <p:spTgt spid="18"/>
                                        </p:tgtEl>
                                      </p:cBhvr>
                                    </p:animEffect>
                                  </p:childTnLst>
                                </p:cTn>
                              </p:par>
                              <p:par>
                                <p:cTn id="57" presetID="22" presetClass="entr" presetSubtype="8" fill="hold" grpId="0" nodeType="withEffect">
                                  <p:stCondLst>
                                    <p:cond delay="325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1500"/>
                                        <p:tgtEl>
                                          <p:spTgt spid="22"/>
                                        </p:tgtEl>
                                      </p:cBhvr>
                                    </p:animEffect>
                                  </p:childTnLst>
                                </p:cTn>
                              </p:par>
                              <p:par>
                                <p:cTn id="60" presetID="22" presetClass="entr" presetSubtype="8" fill="hold" grpId="0" nodeType="withEffect">
                                  <p:stCondLst>
                                    <p:cond delay="325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1500"/>
                                        <p:tgtEl>
                                          <p:spTgt spid="24"/>
                                        </p:tgtEl>
                                      </p:cBhvr>
                                    </p:animEffect>
                                  </p:childTnLst>
                                </p:cTn>
                              </p:par>
                              <p:par>
                                <p:cTn id="63" presetID="22" presetClass="entr" presetSubtype="8" fill="hold" grpId="0" nodeType="withEffect">
                                  <p:stCondLst>
                                    <p:cond delay="3000"/>
                                  </p:stCondLst>
                                  <p:childTnLst>
                                    <p:set>
                                      <p:cBhvr>
                                        <p:cTn id="64" dur="1" fill="hold">
                                          <p:stCondLst>
                                            <p:cond delay="0"/>
                                          </p:stCondLst>
                                        </p:cTn>
                                        <p:tgtEl>
                                          <p:spTgt spid="25">
                                            <p:txEl>
                                              <p:pRg st="0" end="0"/>
                                            </p:txEl>
                                          </p:spTgt>
                                        </p:tgtEl>
                                        <p:attrNameLst>
                                          <p:attrName>style.visibility</p:attrName>
                                        </p:attrNameLst>
                                      </p:cBhvr>
                                      <p:to>
                                        <p:strVal val="visible"/>
                                      </p:to>
                                    </p:set>
                                    <p:animEffect transition="in" filter="wipe(left)">
                                      <p:cBhvr>
                                        <p:cTn id="65" dur="2000"/>
                                        <p:tgtEl>
                                          <p:spTgt spid="25">
                                            <p:txEl>
                                              <p:pRg st="0" end="0"/>
                                            </p:txEl>
                                          </p:spTgt>
                                        </p:tgtEl>
                                      </p:cBhvr>
                                    </p:animEffect>
                                  </p:childTnLst>
                                </p:cTn>
                              </p:par>
                              <p:par>
                                <p:cTn id="66" presetID="63" presetClass="path" presetSubtype="0" accel="50000" decel="50000" fill="hold" grpId="1" nodeType="withEffect">
                                  <p:stCondLst>
                                    <p:cond delay="3000"/>
                                  </p:stCondLst>
                                  <p:childTnLst>
                                    <p:animMotion origin="layout" path="M -0.15117 -1.11111E-6 L -4.79167E-6 -1.11111E-6 " pathEditMode="relative" rAng="0" ptsTypes="AA">
                                      <p:cBhvr>
                                        <p:cTn id="67" dur="2000" fill="hold"/>
                                        <p:tgtEl>
                                          <p:spTgt spid="25">
                                            <p:txEl>
                                              <p:pRg st="0" end="0"/>
                                            </p:txEl>
                                          </p:spTgt>
                                        </p:tgtEl>
                                        <p:attrNameLst>
                                          <p:attrName>ppt_x</p:attrName>
                                          <p:attrName>ppt_y</p:attrName>
                                        </p:attrNameLst>
                                      </p:cBhvr>
                                      <p:rCtr x="7552" y="0"/>
                                    </p:animMotion>
                                  </p:childTnLst>
                                </p:cTn>
                              </p:par>
                              <p:par>
                                <p:cTn id="68" presetID="22" presetClass="entr" presetSubtype="8" fill="hold" grpId="0" nodeType="withEffect">
                                  <p:stCondLst>
                                    <p:cond delay="3000"/>
                                  </p:stCondLst>
                                  <p:childTnLst>
                                    <p:set>
                                      <p:cBhvr>
                                        <p:cTn id="69" dur="1" fill="hold">
                                          <p:stCondLst>
                                            <p:cond delay="0"/>
                                          </p:stCondLst>
                                        </p:cTn>
                                        <p:tgtEl>
                                          <p:spTgt spid="26">
                                            <p:txEl>
                                              <p:pRg st="0" end="0"/>
                                            </p:txEl>
                                          </p:spTgt>
                                        </p:tgtEl>
                                        <p:attrNameLst>
                                          <p:attrName>style.visibility</p:attrName>
                                        </p:attrNameLst>
                                      </p:cBhvr>
                                      <p:to>
                                        <p:strVal val="visible"/>
                                      </p:to>
                                    </p:set>
                                    <p:animEffect transition="in" filter="wipe(left)">
                                      <p:cBhvr>
                                        <p:cTn id="70" dur="2000"/>
                                        <p:tgtEl>
                                          <p:spTgt spid="26">
                                            <p:txEl>
                                              <p:pRg st="0" end="0"/>
                                            </p:txEl>
                                          </p:spTgt>
                                        </p:tgtEl>
                                      </p:cBhvr>
                                    </p:animEffect>
                                  </p:childTnLst>
                                </p:cTn>
                              </p:par>
                              <p:par>
                                <p:cTn id="71" presetID="63" presetClass="path" presetSubtype="0" accel="50000" decel="50000" fill="hold" grpId="1" nodeType="withEffect">
                                  <p:stCondLst>
                                    <p:cond delay="3000"/>
                                  </p:stCondLst>
                                  <p:childTnLst>
                                    <p:animMotion origin="layout" path="M -0.25821 4.44444E-6 L 2.70833E-6 4.44444E-6 " pathEditMode="relative" rAng="0" ptsTypes="AA">
                                      <p:cBhvr>
                                        <p:cTn id="72" dur="2000" fill="hold"/>
                                        <p:tgtEl>
                                          <p:spTgt spid="26">
                                            <p:txEl>
                                              <p:pRg st="0" end="0"/>
                                            </p:txEl>
                                          </p:spTgt>
                                        </p:tgtEl>
                                        <p:attrNameLst>
                                          <p:attrName>ppt_x</p:attrName>
                                          <p:attrName>ppt_y</p:attrName>
                                        </p:attrNameLst>
                                      </p:cBhvr>
                                      <p:rCtr x="12904" y="0"/>
                                    </p:animMotion>
                                  </p:childTnLst>
                                </p:cTn>
                              </p:par>
                              <p:par>
                                <p:cTn id="73" presetID="22" presetClass="entr" presetSubtype="8" fill="hold" grpId="0" nodeType="withEffect">
                                  <p:stCondLst>
                                    <p:cond delay="3000"/>
                                  </p:stCondLst>
                                  <p:childTnLst>
                                    <p:set>
                                      <p:cBhvr>
                                        <p:cTn id="74" dur="1" fill="hold">
                                          <p:stCondLst>
                                            <p:cond delay="0"/>
                                          </p:stCondLst>
                                        </p:cTn>
                                        <p:tgtEl>
                                          <p:spTgt spid="27">
                                            <p:txEl>
                                              <p:pRg st="0" end="0"/>
                                            </p:txEl>
                                          </p:spTgt>
                                        </p:tgtEl>
                                        <p:attrNameLst>
                                          <p:attrName>style.visibility</p:attrName>
                                        </p:attrNameLst>
                                      </p:cBhvr>
                                      <p:to>
                                        <p:strVal val="visible"/>
                                      </p:to>
                                    </p:set>
                                    <p:animEffect transition="in" filter="wipe(left)">
                                      <p:cBhvr>
                                        <p:cTn id="75" dur="2000"/>
                                        <p:tgtEl>
                                          <p:spTgt spid="27">
                                            <p:txEl>
                                              <p:pRg st="0" end="0"/>
                                            </p:txEl>
                                          </p:spTgt>
                                        </p:tgtEl>
                                      </p:cBhvr>
                                    </p:animEffect>
                                  </p:childTnLst>
                                </p:cTn>
                              </p:par>
                              <p:par>
                                <p:cTn id="76" presetID="63" presetClass="path" presetSubtype="0" accel="50000" decel="50000" fill="hold" grpId="1" nodeType="withEffect">
                                  <p:stCondLst>
                                    <p:cond delay="3000"/>
                                  </p:stCondLst>
                                  <p:childTnLst>
                                    <p:animMotion origin="layout" path="M -0.20821 -1.11111E-6 L 2.70833E-6 -1.11111E-6 " pathEditMode="relative" rAng="0" ptsTypes="AA">
                                      <p:cBhvr>
                                        <p:cTn id="77" dur="2000" fill="hold"/>
                                        <p:tgtEl>
                                          <p:spTgt spid="27">
                                            <p:txEl>
                                              <p:pRg st="0" end="0"/>
                                            </p:txEl>
                                          </p:spTgt>
                                        </p:tgtEl>
                                        <p:attrNameLst>
                                          <p:attrName>ppt_x</p:attrName>
                                          <p:attrName>ppt_y</p:attrName>
                                        </p:attrNameLst>
                                      </p:cBhvr>
                                      <p:rCtr x="10404" y="0"/>
                                    </p:animMotion>
                                  </p:childTnLst>
                                </p:cTn>
                              </p:par>
                              <p:par>
                                <p:cTn id="78" presetID="22" presetClass="entr" presetSubtype="8" fill="hold" grpId="0" nodeType="withEffect">
                                  <p:stCondLst>
                                    <p:cond delay="3000"/>
                                  </p:stCondLst>
                                  <p:childTnLst>
                                    <p:set>
                                      <p:cBhvr>
                                        <p:cTn id="79" dur="1" fill="hold">
                                          <p:stCondLst>
                                            <p:cond delay="0"/>
                                          </p:stCondLst>
                                        </p:cTn>
                                        <p:tgtEl>
                                          <p:spTgt spid="28">
                                            <p:txEl>
                                              <p:pRg st="0" end="0"/>
                                            </p:txEl>
                                          </p:spTgt>
                                        </p:tgtEl>
                                        <p:attrNameLst>
                                          <p:attrName>style.visibility</p:attrName>
                                        </p:attrNameLst>
                                      </p:cBhvr>
                                      <p:to>
                                        <p:strVal val="visible"/>
                                      </p:to>
                                    </p:set>
                                    <p:animEffect transition="in" filter="wipe(left)">
                                      <p:cBhvr>
                                        <p:cTn id="80" dur="2000"/>
                                        <p:tgtEl>
                                          <p:spTgt spid="28">
                                            <p:txEl>
                                              <p:pRg st="0" end="0"/>
                                            </p:txEl>
                                          </p:spTgt>
                                        </p:tgtEl>
                                      </p:cBhvr>
                                    </p:animEffect>
                                  </p:childTnLst>
                                </p:cTn>
                              </p:par>
                              <p:par>
                                <p:cTn id="81" presetID="63" presetClass="path" presetSubtype="0" accel="50000" decel="50000" fill="hold" grpId="1" nodeType="withEffect">
                                  <p:stCondLst>
                                    <p:cond delay="3000"/>
                                  </p:stCondLst>
                                  <p:childTnLst>
                                    <p:animMotion origin="layout" path="M -0.18555 2.59259E-6 L 2.08333E-7 2.59259E-6 " pathEditMode="relative" rAng="0" ptsTypes="AA">
                                      <p:cBhvr>
                                        <p:cTn id="82" dur="2000" fill="hold"/>
                                        <p:tgtEl>
                                          <p:spTgt spid="28">
                                            <p:txEl>
                                              <p:pRg st="0" end="0"/>
                                            </p:txEl>
                                          </p:spTgt>
                                        </p:tgtEl>
                                        <p:attrNameLst>
                                          <p:attrName>ppt_x</p:attrName>
                                          <p:attrName>ppt_y</p:attrName>
                                        </p:attrNameLst>
                                      </p:cBhvr>
                                      <p:rCtr x="9271" y="0"/>
                                    </p:animMotion>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1500"/>
                                        <p:tgtEl>
                                          <p:spTgt spid="7"/>
                                        </p:tgtEl>
                                      </p:cBhvr>
                                    </p:animEffect>
                                  </p:childTnLst>
                                </p:cTn>
                              </p:par>
                              <p:par>
                                <p:cTn id="86" presetID="6" presetClass="emph" presetSubtype="0" repeatCount="indefinite" accel="21000" decel="20000" autoRev="1" fill="hold" grpId="1" nodeType="withEffect">
                                  <p:stCondLst>
                                    <p:cond delay="0"/>
                                  </p:stCondLst>
                                  <p:childTnLst>
                                    <p:animScale>
                                      <p:cBhvr>
                                        <p:cTn id="87" dur="6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5" grpId="0" build="p"/>
      <p:bldP spid="17" grpId="0" animBg="1"/>
      <p:bldP spid="18" grpId="0" animBg="1"/>
      <p:bldP spid="25" grpId="0" build="p"/>
      <p:bldP spid="25" grpId="1" build="p"/>
      <p:bldP spid="19" grpId="0" animBg="1"/>
      <p:bldP spid="20" grpId="0" animBg="1"/>
      <p:bldP spid="26" grpId="0" build="p"/>
      <p:bldP spid="26" grpId="1" build="p"/>
      <p:bldP spid="21" grpId="0" animBg="1"/>
      <p:bldP spid="22" grpId="0" animBg="1"/>
      <p:bldP spid="27" grpId="0" build="p"/>
      <p:bldP spid="27" grpId="1" build="p"/>
      <p:bldP spid="23" grpId="0" animBg="1"/>
      <p:bldP spid="24" grpId="0" animBg="1"/>
      <p:bldP spid="28" grpId="0" build="p"/>
      <p:bldP spid="28"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 skyline at night&#10;&#10;Description automatically generated with low confidence">
            <a:extLst>
              <a:ext uri="{FF2B5EF4-FFF2-40B4-BE49-F238E27FC236}">
                <a16:creationId xmlns:a16="http://schemas.microsoft.com/office/drawing/2014/main" id="{E5C4AB4B-AAEC-5714-5DBF-D1E016066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505"/>
            <a:ext cx="10129405" cy="6887505"/>
          </a:xfrm>
          <a:prstGeom prst="rect">
            <a:avLst/>
          </a:prstGeom>
        </p:spPr>
      </p:pic>
      <p:sp>
        <p:nvSpPr>
          <p:cNvPr id="6" name="Rectangle 5">
            <a:extLst>
              <a:ext uri="{FF2B5EF4-FFF2-40B4-BE49-F238E27FC236}">
                <a16:creationId xmlns:a16="http://schemas.microsoft.com/office/drawing/2014/main" id="{F23C5461-5117-A6F5-48D3-2587DBD5D66C}"/>
              </a:ext>
            </a:extLst>
          </p:cNvPr>
          <p:cNvSpPr/>
          <p:nvPr/>
        </p:nvSpPr>
        <p:spPr>
          <a:xfrm flipH="1">
            <a:off x="1295399" y="0"/>
            <a:ext cx="9143929" cy="6858000"/>
          </a:xfrm>
          <a:prstGeom prst="rect">
            <a:avLst/>
          </a:prstGeom>
          <a:gradFill flip="none" rotWithShape="1">
            <a:gsLst>
              <a:gs pos="53000">
                <a:srgbClr val="1E2A47">
                  <a:alpha val="72000"/>
                </a:srgbClr>
              </a:gs>
              <a:gs pos="29000">
                <a:srgbClr val="1C2439">
                  <a:alpha val="93000"/>
                </a:srgbClr>
              </a:gs>
              <a:gs pos="9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4FFE011-D865-7E8B-E46D-49F9DAECA883}"/>
              </a:ext>
            </a:extLst>
          </p:cNvPr>
          <p:cNvSpPr/>
          <p:nvPr/>
        </p:nvSpPr>
        <p:spPr>
          <a:xfrm flipV="1">
            <a:off x="5181600" y="0"/>
            <a:ext cx="7010400" cy="4550229"/>
          </a:xfrm>
          <a:prstGeom prst="rect">
            <a:avLst/>
          </a:prstGeom>
          <a:gradFill flip="none" rotWithShape="1">
            <a:gsLst>
              <a:gs pos="0">
                <a:schemeClr val="accent1"/>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D319FEC6-2875-9DBB-CB73-1A141E848495}"/>
              </a:ext>
            </a:extLst>
          </p:cNvPr>
          <p:cNvGrpSpPr/>
          <p:nvPr/>
        </p:nvGrpSpPr>
        <p:grpSpPr>
          <a:xfrm rot="10800000">
            <a:off x="3956048" y="3666940"/>
            <a:ext cx="8629652" cy="3191054"/>
            <a:chOff x="1719611" y="-3"/>
            <a:chExt cx="10715631" cy="3962403"/>
          </a:xfrm>
        </p:grpSpPr>
        <p:sp>
          <p:nvSpPr>
            <p:cNvPr id="9" name="Rectangle 8">
              <a:extLst>
                <a:ext uri="{FF2B5EF4-FFF2-40B4-BE49-F238E27FC236}">
                  <a16:creationId xmlns:a16="http://schemas.microsoft.com/office/drawing/2014/main" id="{39FBC072-065B-9407-CF01-D675AB2D8AAF}"/>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65000"/>
                  </a:srgbClr>
                </a:gs>
                <a:gs pos="0">
                  <a:schemeClr val="accent1">
                    <a:lumMod val="50000"/>
                    <a:alpha val="8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B2097-9209-804B-683B-F4A90857B07C}"/>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65000"/>
                  </a:srgbClr>
                </a:gs>
                <a:gs pos="0">
                  <a:schemeClr val="accent1">
                    <a:lumMod val="50000"/>
                    <a:alpha val="8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0DEA4313-E7E9-F4A5-78F9-6D4C91567419}"/>
              </a:ext>
            </a:extLst>
          </p:cNvPr>
          <p:cNvSpPr>
            <a:spLocks noGrp="1"/>
          </p:cNvSpPr>
          <p:nvPr>
            <p:ph idx="1"/>
          </p:nvPr>
        </p:nvSpPr>
        <p:spPr>
          <a:xfrm>
            <a:off x="6716857" y="3875969"/>
            <a:ext cx="4567670" cy="1563543"/>
          </a:xfrm>
        </p:spPr>
        <p:txBody>
          <a:bodyPr/>
          <a:lstStyle/>
          <a:p>
            <a:pPr marL="0" indent="0" algn="ctr">
              <a:lnSpc>
                <a:spcPct val="130000"/>
              </a:lnSpc>
              <a:spcBef>
                <a:spcPts val="500"/>
              </a:spcBef>
              <a:spcAft>
                <a:spcPts val="500"/>
              </a:spcAft>
              <a:buNone/>
            </a:pPr>
            <a:r>
              <a:rPr lang="en-US" dirty="0"/>
              <a:t>Our digital platform provides a user-friendly solution to revolutionize peer-to-peer financial transactions. It is safe, hassle-free, and easy to set up regardless of users’ banking institution.</a:t>
            </a:r>
          </a:p>
        </p:txBody>
      </p:sp>
      <p:sp>
        <p:nvSpPr>
          <p:cNvPr id="12" name="Title 7">
            <a:extLst>
              <a:ext uri="{FF2B5EF4-FFF2-40B4-BE49-F238E27FC236}">
                <a16:creationId xmlns:a16="http://schemas.microsoft.com/office/drawing/2014/main" id="{CAE3EA2E-7E32-49FB-2353-D43E6837FF82}"/>
              </a:ext>
            </a:extLst>
          </p:cNvPr>
          <p:cNvSpPr txBox="1">
            <a:spLocks/>
          </p:cNvSpPr>
          <p:nvPr/>
        </p:nvSpPr>
        <p:spPr>
          <a:xfrm>
            <a:off x="7871979" y="1779978"/>
            <a:ext cx="2257426"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11500" dirty="0">
                <a:ln w="6350">
                  <a:solidFill>
                    <a:schemeClr val="accent3"/>
                  </a:solidFill>
                </a:ln>
                <a:noFill/>
              </a:rPr>
              <a:t>02</a:t>
            </a:r>
          </a:p>
        </p:txBody>
      </p:sp>
      <p:sp>
        <p:nvSpPr>
          <p:cNvPr id="13" name="Title 1">
            <a:extLst>
              <a:ext uri="{FF2B5EF4-FFF2-40B4-BE49-F238E27FC236}">
                <a16:creationId xmlns:a16="http://schemas.microsoft.com/office/drawing/2014/main" id="{C2079ABE-3381-5417-C8A6-17D4F0AC79C2}"/>
              </a:ext>
            </a:extLst>
          </p:cNvPr>
          <p:cNvSpPr txBox="1">
            <a:spLocks/>
          </p:cNvSpPr>
          <p:nvPr/>
        </p:nvSpPr>
        <p:spPr>
          <a:xfrm>
            <a:off x="6786130" y="2419651"/>
            <a:ext cx="4429126" cy="541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Value Prop</a:t>
            </a:r>
          </a:p>
        </p:txBody>
      </p:sp>
      <p:cxnSp>
        <p:nvCxnSpPr>
          <p:cNvPr id="14" name="Straight Connector 13">
            <a:extLst>
              <a:ext uri="{FF2B5EF4-FFF2-40B4-BE49-F238E27FC236}">
                <a16:creationId xmlns:a16="http://schemas.microsoft.com/office/drawing/2014/main" id="{B68E8965-9D1D-2E62-25C5-30D77581C452}"/>
              </a:ext>
            </a:extLst>
          </p:cNvPr>
          <p:cNvCxnSpPr>
            <a:cxnSpLocks/>
          </p:cNvCxnSpPr>
          <p:nvPr/>
        </p:nvCxnSpPr>
        <p:spPr>
          <a:xfrm>
            <a:off x="9000693" y="0"/>
            <a:ext cx="0" cy="70485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57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D2B69-0517-1467-C943-956D45126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56" y="-1"/>
            <a:ext cx="11888823" cy="6857999"/>
          </a:xfrm>
          <a:prstGeom prst="rect">
            <a:avLst/>
          </a:prstGeom>
        </p:spPr>
      </p:pic>
      <p:sp>
        <p:nvSpPr>
          <p:cNvPr id="6" name="Rectangle 5">
            <a:extLst>
              <a:ext uri="{FF2B5EF4-FFF2-40B4-BE49-F238E27FC236}">
                <a16:creationId xmlns:a16="http://schemas.microsoft.com/office/drawing/2014/main" id="{A374134D-9955-46FD-7388-9A7D7F28EA80}"/>
              </a:ext>
            </a:extLst>
          </p:cNvPr>
          <p:cNvSpPr/>
          <p:nvPr/>
        </p:nvSpPr>
        <p:spPr>
          <a:xfrm>
            <a:off x="157838" y="0"/>
            <a:ext cx="9456062" cy="6858000"/>
          </a:xfrm>
          <a:prstGeom prst="rect">
            <a:avLst/>
          </a:prstGeom>
          <a:gradFill flip="none" rotWithShape="1">
            <a:gsLst>
              <a:gs pos="49000">
                <a:srgbClr val="1E2A47">
                  <a:alpha val="72000"/>
                </a:srgbClr>
              </a:gs>
              <a:gs pos="31000">
                <a:srgbClr val="1C2439">
                  <a:alpha val="88000"/>
                </a:srgbClr>
              </a:gs>
              <a:gs pos="10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5E1BF1-B5CB-24A4-24A5-2BCC0E0D6AB3}"/>
              </a:ext>
            </a:extLst>
          </p:cNvPr>
          <p:cNvSpPr/>
          <p:nvPr/>
        </p:nvSpPr>
        <p:spPr>
          <a:xfrm flipH="1">
            <a:off x="0" y="2200354"/>
            <a:ext cx="6299200" cy="4657645"/>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A744928-12F9-5C8B-2F9F-0B1361909F4B}"/>
              </a:ext>
            </a:extLst>
          </p:cNvPr>
          <p:cNvGrpSpPr/>
          <p:nvPr/>
        </p:nvGrpSpPr>
        <p:grpSpPr>
          <a:xfrm>
            <a:off x="-3730957" y="0"/>
            <a:ext cx="12051136" cy="4456244"/>
            <a:chOff x="1719611" y="-3"/>
            <a:chExt cx="10715631" cy="3962403"/>
          </a:xfrm>
        </p:grpSpPr>
        <p:sp>
          <p:nvSpPr>
            <p:cNvPr id="11" name="Rectangle 10">
              <a:extLst>
                <a:ext uri="{FF2B5EF4-FFF2-40B4-BE49-F238E27FC236}">
                  <a16:creationId xmlns:a16="http://schemas.microsoft.com/office/drawing/2014/main" id="{C2757568-2706-1FED-9DCC-06A42CC5B821}"/>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D6C6C91-BB6B-5078-0CB5-87B7D5D8786E}"/>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7">
            <a:extLst>
              <a:ext uri="{FF2B5EF4-FFF2-40B4-BE49-F238E27FC236}">
                <a16:creationId xmlns:a16="http://schemas.microsoft.com/office/drawing/2014/main" id="{C4EB1D34-E218-91A0-E21B-A5F69203FAD2}"/>
              </a:ext>
            </a:extLst>
          </p:cNvPr>
          <p:cNvSpPr>
            <a:spLocks noGrp="1"/>
          </p:cNvSpPr>
          <p:nvPr>
            <p:ph type="title"/>
          </p:nvPr>
        </p:nvSpPr>
        <p:spPr>
          <a:xfrm>
            <a:off x="2269270" y="1726045"/>
            <a:ext cx="7696257" cy="817130"/>
          </a:xfrm>
        </p:spPr>
        <p:txBody>
          <a:bodyPr/>
          <a:lstStyle/>
          <a:p>
            <a:pPr algn="ctr"/>
            <a:r>
              <a:rPr lang="en-US" sz="4400" dirty="0"/>
              <a:t>User Quote</a:t>
            </a:r>
          </a:p>
        </p:txBody>
      </p:sp>
      <p:cxnSp>
        <p:nvCxnSpPr>
          <p:cNvPr id="13" name="Straight Connector 12">
            <a:extLst>
              <a:ext uri="{FF2B5EF4-FFF2-40B4-BE49-F238E27FC236}">
                <a16:creationId xmlns:a16="http://schemas.microsoft.com/office/drawing/2014/main" id="{79CBB768-DA52-8748-28AB-B23467F43E74}"/>
              </a:ext>
            </a:extLst>
          </p:cNvPr>
          <p:cNvCxnSpPr>
            <a:cxnSpLocks/>
          </p:cNvCxnSpPr>
          <p:nvPr/>
        </p:nvCxnSpPr>
        <p:spPr>
          <a:xfrm>
            <a:off x="6117399" y="-1"/>
            <a:ext cx="0" cy="49530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EDFF0186-4375-8A45-0D14-77888F79E93B}"/>
              </a:ext>
            </a:extLst>
          </p:cNvPr>
          <p:cNvSpPr/>
          <p:nvPr/>
        </p:nvSpPr>
        <p:spPr>
          <a:xfrm>
            <a:off x="2069885" y="3017484"/>
            <a:ext cx="8095024" cy="1675727"/>
          </a:xfrm>
          <a:prstGeom prst="roundRect">
            <a:avLst/>
          </a:prstGeom>
          <a:gradFill>
            <a:gsLst>
              <a:gs pos="0">
                <a:schemeClr val="tx1">
                  <a:alpha val="49816"/>
                </a:schemeClr>
              </a:gs>
              <a:gs pos="74000">
                <a:schemeClr val="tx1">
                  <a:alpha val="95105"/>
                </a:schemeClr>
              </a:gs>
            </a:gsLst>
            <a:lin ang="5400000" scaled="1"/>
          </a:gradFill>
          <a:ln>
            <a:solidFill>
              <a:schemeClr val="bg1">
                <a:lumMod val="95000"/>
                <a:alpha val="2128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8">
            <a:extLst>
              <a:ext uri="{FF2B5EF4-FFF2-40B4-BE49-F238E27FC236}">
                <a16:creationId xmlns:a16="http://schemas.microsoft.com/office/drawing/2014/main" id="{68F60C52-A720-699B-A3F7-847AC1516253}"/>
              </a:ext>
            </a:extLst>
          </p:cNvPr>
          <p:cNvSpPr>
            <a:spLocks noGrp="1"/>
          </p:cNvSpPr>
          <p:nvPr>
            <p:ph idx="1"/>
          </p:nvPr>
        </p:nvSpPr>
        <p:spPr>
          <a:xfrm>
            <a:off x="3384015" y="3429001"/>
            <a:ext cx="5466765" cy="942974"/>
          </a:xfrm>
        </p:spPr>
        <p:txBody>
          <a:bodyPr/>
          <a:lstStyle/>
          <a:p>
            <a:pPr marL="0" indent="0" algn="ctr">
              <a:lnSpc>
                <a:spcPct val="130000"/>
              </a:lnSpc>
              <a:spcBef>
                <a:spcPts val="500"/>
              </a:spcBef>
              <a:spcAft>
                <a:spcPts val="500"/>
              </a:spcAft>
              <a:buFont typeface="Arial" panose="020B0604020202020204" pitchFamily="34" charset="0"/>
              <a:buNone/>
            </a:pPr>
            <a:r>
              <a:rPr lang="en-US" dirty="0"/>
              <a:t>I began using this service one month after it launched. I have made a lot from commissions and referrals. The app is also user-friendly and I have no trouble navigating its functions.</a:t>
            </a:r>
          </a:p>
        </p:txBody>
      </p:sp>
      <p:sp>
        <p:nvSpPr>
          <p:cNvPr id="4" name="Graphic 6">
            <a:extLst>
              <a:ext uri="{FF2B5EF4-FFF2-40B4-BE49-F238E27FC236}">
                <a16:creationId xmlns:a16="http://schemas.microsoft.com/office/drawing/2014/main" id="{B5D91FAB-73DF-F384-5246-FBF641F45F00}"/>
              </a:ext>
            </a:extLst>
          </p:cNvPr>
          <p:cNvSpPr/>
          <p:nvPr/>
        </p:nvSpPr>
        <p:spPr>
          <a:xfrm>
            <a:off x="1771233" y="2672966"/>
            <a:ext cx="1466741" cy="1134754"/>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35000"/>
                </a:schemeClr>
              </a:gs>
              <a:gs pos="100000">
                <a:schemeClr val="accent3">
                  <a:alpha val="35000"/>
                </a:schemeClr>
              </a:gs>
            </a:gsLst>
            <a:lin ang="5400000" scaled="0"/>
          </a:gradFill>
          <a:ln w="9525" cap="flat">
            <a:noFill/>
            <a:prstDash val="solid"/>
            <a:miter/>
          </a:ln>
        </p:spPr>
        <p:txBody>
          <a:bodyPr rtlCol="0" anchor="ctr"/>
          <a:lstStyle/>
          <a:p>
            <a:endParaRPr lang="en-US" dirty="0"/>
          </a:p>
        </p:txBody>
      </p:sp>
      <p:sp>
        <p:nvSpPr>
          <p:cNvPr id="19" name="Graphic 6">
            <a:extLst>
              <a:ext uri="{FF2B5EF4-FFF2-40B4-BE49-F238E27FC236}">
                <a16:creationId xmlns:a16="http://schemas.microsoft.com/office/drawing/2014/main" id="{1DFD4410-6509-423F-BE89-D69D7267CFB9}"/>
              </a:ext>
            </a:extLst>
          </p:cNvPr>
          <p:cNvSpPr/>
          <p:nvPr/>
        </p:nvSpPr>
        <p:spPr>
          <a:xfrm flipH="1" flipV="1">
            <a:off x="8963468" y="3888867"/>
            <a:ext cx="1466741" cy="1134754"/>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35000"/>
                </a:schemeClr>
              </a:gs>
              <a:gs pos="100000">
                <a:schemeClr val="accent3">
                  <a:alpha val="35000"/>
                </a:schemeClr>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5249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500" fill="hold"/>
                                        <p:tgtEl>
                                          <p:spTgt spid="13"/>
                                        </p:tgtEl>
                                      </p:cBhvr>
                                      <p:by x="100000" y="400000"/>
                                    </p:animScale>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500"/>
                                        <p:tgtEl>
                                          <p:spTgt spid="10"/>
                                        </p:tgtEl>
                                      </p:cBhvr>
                                    </p:animEffect>
                                  </p:childTnLst>
                                </p:cTn>
                              </p:par>
                              <p:par>
                                <p:cTn id="10" presetID="6" presetClass="emph" presetSubtype="0" repeatCount="indefinite" accel="21000" decel="20000" autoRev="1" fill="hold" nodeType="withEffect">
                                  <p:stCondLst>
                                    <p:cond delay="0"/>
                                  </p:stCondLst>
                                  <p:childTnLst>
                                    <p:animScale>
                                      <p:cBhvr>
                                        <p:cTn id="11" dur="6000" fill="hold"/>
                                        <p:tgtEl>
                                          <p:spTgt spid="10"/>
                                        </p:tgtEl>
                                      </p:cBhvr>
                                      <p:by x="150000" y="150000"/>
                                    </p:animScale>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500"/>
                                        <p:tgtEl>
                                          <p:spTgt spid="9"/>
                                        </p:tgtEl>
                                      </p:cBhvr>
                                    </p:animEffect>
                                  </p:childTnLst>
                                </p:cTn>
                              </p:par>
                              <p:par>
                                <p:cTn id="15" presetID="6" presetClass="emph" presetSubtype="0" repeatCount="indefinite" accel="21000" decel="20000" autoRev="1" fill="hold" grpId="1" nodeType="withEffect">
                                  <p:stCondLst>
                                    <p:cond delay="500"/>
                                  </p:stCondLst>
                                  <p:childTnLst>
                                    <p:animScale>
                                      <p:cBhvr>
                                        <p:cTn id="16" dur="6000" fill="hold"/>
                                        <p:tgtEl>
                                          <p:spTgt spid="9"/>
                                        </p:tgtEl>
                                      </p:cBhvr>
                                      <p:by x="150000" y="150000"/>
                                    </p:animScale>
                                  </p:childTnLst>
                                </p:cTn>
                              </p:par>
                              <p:par>
                                <p:cTn id="17" presetID="10"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0"/>
                                        <p:tgtEl>
                                          <p:spTgt spid="6"/>
                                        </p:tgtEl>
                                      </p:cBhvr>
                                    </p:animEffect>
                                  </p:childTnLst>
                                </p:cTn>
                              </p:par>
                              <p:par>
                                <p:cTn id="20" presetID="6" presetClass="emph" presetSubtype="0" repeatCount="indefinite" accel="21000" decel="20000" autoRev="1" fill="hold" grpId="1" nodeType="withEffect">
                                  <p:stCondLst>
                                    <p:cond delay="500"/>
                                  </p:stCondLst>
                                  <p:childTnLst>
                                    <p:animScale>
                                      <p:cBhvr>
                                        <p:cTn id="21" dur="6000" fill="hold"/>
                                        <p:tgtEl>
                                          <p:spTgt spid="6"/>
                                        </p:tgtEl>
                                      </p:cBhvr>
                                      <p:by x="150000" y="150000"/>
                                    </p:animScale>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par>
                                <p:cTn id="25" presetID="23" presetClass="entr" presetSubtype="288"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500" fill="hold"/>
                                        <p:tgtEl>
                                          <p:spTgt spid="3"/>
                                        </p:tgtEl>
                                        <p:attrNameLst>
                                          <p:attrName>ppt_w</p:attrName>
                                        </p:attrNameLst>
                                      </p:cBhvr>
                                      <p:tavLst>
                                        <p:tav tm="0">
                                          <p:val>
                                            <p:strVal val="4/3*#ppt_w"/>
                                          </p:val>
                                        </p:tav>
                                        <p:tav tm="100000">
                                          <p:val>
                                            <p:strVal val="#ppt_w"/>
                                          </p:val>
                                        </p:tav>
                                      </p:tavLst>
                                    </p:anim>
                                    <p:anim calcmode="lin" valueType="num">
                                      <p:cBhvr>
                                        <p:cTn id="28" dur="1500" fill="hold"/>
                                        <p:tgtEl>
                                          <p:spTgt spid="3"/>
                                        </p:tgtEl>
                                        <p:attrNameLst>
                                          <p:attrName>ppt_h</p:attrName>
                                        </p:attrNameLst>
                                      </p:cBhvr>
                                      <p:tavLst>
                                        <p:tav tm="0">
                                          <p:val>
                                            <p:strVal val="4/3*#ppt_h"/>
                                          </p:val>
                                        </p:tav>
                                        <p:tav tm="100000">
                                          <p:val>
                                            <p:strVal val="#ppt_h"/>
                                          </p:val>
                                        </p:tav>
                                      </p:tavLst>
                                    </p:anim>
                                  </p:childTnLst>
                                </p:cTn>
                              </p:par>
                              <p:par>
                                <p:cTn id="29" presetID="6" presetClass="emph" presetSubtype="0" repeatCount="indefinite" accel="10000" decel="10000" autoRev="1" fill="hold" nodeType="withEffect">
                                  <p:stCondLst>
                                    <p:cond delay="1250"/>
                                  </p:stCondLst>
                                  <p:childTnLst>
                                    <p:animScale>
                                      <p:cBhvr>
                                        <p:cTn id="30" dur="10000" fill="hold"/>
                                        <p:tgtEl>
                                          <p:spTgt spid="3"/>
                                        </p:tgtEl>
                                      </p:cBhvr>
                                      <p:by x="125000" y="125000"/>
                                    </p:animScale>
                                  </p:childTnLst>
                                </p:cTn>
                              </p:par>
                              <p:par>
                                <p:cTn id="31" presetID="10" presetClass="entr" presetSubtype="0" fill="hold" grpId="0" nodeType="withEffect">
                                  <p:stCondLst>
                                    <p:cond delay="1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childTnLst>
                                </p:cTn>
                              </p:par>
                              <p:par>
                                <p:cTn id="34" presetID="63" presetClass="path" presetSubtype="0" accel="50000" decel="50000" fill="hold" grpId="1" nodeType="withEffect">
                                  <p:stCondLst>
                                    <p:cond delay="1250"/>
                                  </p:stCondLst>
                                  <p:childTnLst>
                                    <p:animMotion origin="layout" path="M -0.02227 -3.7037E-6 L 1.25E-6 -3.7037E-6 " pathEditMode="relative" rAng="0" ptsTypes="AA">
                                      <p:cBhvr>
                                        <p:cTn id="35" dur="2000" fill="hold"/>
                                        <p:tgtEl>
                                          <p:spTgt spid="4"/>
                                        </p:tgtEl>
                                        <p:attrNameLst>
                                          <p:attrName>ppt_x</p:attrName>
                                          <p:attrName>ppt_y</p:attrName>
                                        </p:attrNameLst>
                                      </p:cBhvr>
                                      <p:rCtr x="1107" y="0"/>
                                    </p:animMotion>
                                  </p:childTnLst>
                                </p:cTn>
                              </p:par>
                              <p:par>
                                <p:cTn id="36" presetID="10" presetClass="entr" presetSubtype="0" fill="hold" grpId="0" nodeType="withEffect">
                                  <p:stCondLst>
                                    <p:cond delay="12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childTnLst>
                                </p:cTn>
                              </p:par>
                              <p:par>
                                <p:cTn id="39" presetID="63" presetClass="path" presetSubtype="0" accel="50000" decel="50000" fill="hold" grpId="1" nodeType="withEffect">
                                  <p:stCondLst>
                                    <p:cond delay="1250"/>
                                  </p:stCondLst>
                                  <p:childTnLst>
                                    <p:animMotion origin="layout" path="M -2.5E-6 1.48148E-6 L 0.02227 1.48148E-6 " pathEditMode="relative" rAng="0" ptsTypes="AA">
                                      <p:cBhvr>
                                        <p:cTn id="40" dur="2000" spd="-100000" fill="hold"/>
                                        <p:tgtEl>
                                          <p:spTgt spid="19"/>
                                        </p:tgtEl>
                                        <p:attrNameLst>
                                          <p:attrName>ppt_x</p:attrName>
                                          <p:attrName>ppt_y</p:attrName>
                                        </p:attrNameLst>
                                      </p:cBhvr>
                                      <p:rCtr x="1107" y="0"/>
                                    </p:animMotion>
                                  </p:childTnLst>
                                </p:cTn>
                              </p:par>
                              <p:par>
                                <p:cTn id="41" presetID="55" presetClass="entr" presetSubtype="0" fill="hold" grpId="0" nodeType="withEffect">
                                  <p:stCondLst>
                                    <p:cond delay="125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p:cTn id="43" dur="2000" fill="hold"/>
                                        <p:tgtEl>
                                          <p:spTgt spid="18">
                                            <p:txEl>
                                              <p:pRg st="0" end="0"/>
                                            </p:txEl>
                                          </p:spTgt>
                                        </p:tgtEl>
                                        <p:attrNameLst>
                                          <p:attrName>ppt_w</p:attrName>
                                        </p:attrNameLst>
                                      </p:cBhvr>
                                      <p:tavLst>
                                        <p:tav tm="0">
                                          <p:val>
                                            <p:strVal val="#ppt_w*0.70"/>
                                          </p:val>
                                        </p:tav>
                                        <p:tav tm="100000">
                                          <p:val>
                                            <p:strVal val="#ppt_w"/>
                                          </p:val>
                                        </p:tav>
                                      </p:tavLst>
                                    </p:anim>
                                    <p:anim calcmode="lin" valueType="num">
                                      <p:cBhvr>
                                        <p:cTn id="44" dur="2000" fill="hold"/>
                                        <p:tgtEl>
                                          <p:spTgt spid="18">
                                            <p:txEl>
                                              <p:pRg st="0" end="0"/>
                                            </p:txEl>
                                          </p:spTgt>
                                        </p:tgtEl>
                                        <p:attrNameLst>
                                          <p:attrName>ppt_h</p:attrName>
                                        </p:attrNameLst>
                                      </p:cBhvr>
                                      <p:tavLst>
                                        <p:tav tm="0">
                                          <p:val>
                                            <p:strVal val="#ppt_h"/>
                                          </p:val>
                                        </p:tav>
                                        <p:tav tm="100000">
                                          <p:val>
                                            <p:strVal val="#ppt_h"/>
                                          </p:val>
                                        </p:tav>
                                      </p:tavLst>
                                    </p:anim>
                                    <p:animEffect transition="in" filter="fade">
                                      <p:cBhvr>
                                        <p:cTn id="45" dur="2000"/>
                                        <p:tgtEl>
                                          <p:spTgt spid="18">
                                            <p:txEl>
                                              <p:pRg st="0" end="0"/>
                                            </p:txEl>
                                          </p:spTgt>
                                        </p:tgtEl>
                                      </p:cBhvr>
                                    </p:animEffect>
                                  </p:childTnLst>
                                </p:cTn>
                              </p:par>
                              <p:par>
                                <p:cTn id="46" presetID="55" presetClass="entr" presetSubtype="0" fill="hold" grpId="0" nodeType="withEffect">
                                  <p:stCondLst>
                                    <p:cond delay="1250"/>
                                  </p:stCondLst>
                                  <p:childTnLst>
                                    <p:set>
                                      <p:cBhvr>
                                        <p:cTn id="47" dur="1" fill="hold">
                                          <p:stCondLst>
                                            <p:cond delay="0"/>
                                          </p:stCondLst>
                                        </p:cTn>
                                        <p:tgtEl>
                                          <p:spTgt spid="7"/>
                                        </p:tgtEl>
                                        <p:attrNameLst>
                                          <p:attrName>style.visibility</p:attrName>
                                        </p:attrNameLst>
                                      </p:cBhvr>
                                      <p:to>
                                        <p:strVal val="visible"/>
                                      </p:to>
                                    </p:set>
                                    <p:anim calcmode="lin" valueType="num">
                                      <p:cBhvr>
                                        <p:cTn id="48" dur="2000" fill="hold"/>
                                        <p:tgtEl>
                                          <p:spTgt spid="7"/>
                                        </p:tgtEl>
                                        <p:attrNameLst>
                                          <p:attrName>ppt_w</p:attrName>
                                        </p:attrNameLst>
                                      </p:cBhvr>
                                      <p:tavLst>
                                        <p:tav tm="0">
                                          <p:val>
                                            <p:strVal val="#ppt_w*0.70"/>
                                          </p:val>
                                        </p:tav>
                                        <p:tav tm="100000">
                                          <p:val>
                                            <p:strVal val="#ppt_w"/>
                                          </p:val>
                                        </p:tav>
                                      </p:tavLst>
                                    </p:anim>
                                    <p:anim calcmode="lin" valueType="num">
                                      <p:cBhvr>
                                        <p:cTn id="49" dur="2000" fill="hold"/>
                                        <p:tgtEl>
                                          <p:spTgt spid="7"/>
                                        </p:tgtEl>
                                        <p:attrNameLst>
                                          <p:attrName>ppt_h</p:attrName>
                                        </p:attrNameLst>
                                      </p:cBhvr>
                                      <p:tavLst>
                                        <p:tav tm="0">
                                          <p:val>
                                            <p:strVal val="#ppt_h"/>
                                          </p:val>
                                        </p:tav>
                                        <p:tav tm="100000">
                                          <p:val>
                                            <p:strVal val="#ppt_h"/>
                                          </p:val>
                                        </p:tav>
                                      </p:tavLst>
                                    </p:anim>
                                    <p:animEffect transition="in" filter="fade">
                                      <p:cBhvr>
                                        <p:cTn id="5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7" grpId="0" animBg="1"/>
      <p:bldP spid="18" grpId="0" build="p"/>
      <p:bldP spid="4" grpId="0" animBg="1"/>
      <p:bldP spid="4" grpId="1" animBg="1"/>
      <p:bldP spid="19" grpId="0" animBg="1"/>
      <p:bldP spid="1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9108E4A3-D26A-82CE-034C-160D454E938E}"/>
              </a:ext>
            </a:extLst>
          </p:cNvPr>
          <p:cNvGrpSpPr/>
          <p:nvPr/>
        </p:nvGrpSpPr>
        <p:grpSpPr>
          <a:xfrm rot="16200000">
            <a:off x="-3398525" y="636158"/>
            <a:ext cx="10783724" cy="3986673"/>
            <a:chOff x="1723811" y="-3"/>
            <a:chExt cx="10718081" cy="3962404"/>
          </a:xfrm>
        </p:grpSpPr>
        <p:sp>
          <p:nvSpPr>
            <p:cNvPr id="150" name="Rectangle 149">
              <a:extLst>
                <a:ext uri="{FF2B5EF4-FFF2-40B4-BE49-F238E27FC236}">
                  <a16:creationId xmlns:a16="http://schemas.microsoft.com/office/drawing/2014/main" id="{A8D63A42-978F-F910-1E3B-442F4AA43A28}"/>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8B53EB1E-39C4-006B-23DD-30370FF6707B}"/>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8" name="Rectangle 147">
            <a:extLst>
              <a:ext uri="{FF2B5EF4-FFF2-40B4-BE49-F238E27FC236}">
                <a16:creationId xmlns:a16="http://schemas.microsoft.com/office/drawing/2014/main" id="{D500A0B6-4161-2181-BCE4-E44A3560F7A0}"/>
              </a:ext>
            </a:extLst>
          </p:cNvPr>
          <p:cNvSpPr/>
          <p:nvPr/>
        </p:nvSpPr>
        <p:spPr>
          <a:xfrm>
            <a:off x="4734234" y="1821225"/>
            <a:ext cx="7457766" cy="5036775"/>
          </a:xfrm>
          <a:prstGeom prst="rect">
            <a:avLst/>
          </a:prstGeom>
          <a:gradFill flip="none" rotWithShape="1">
            <a:gsLst>
              <a:gs pos="0">
                <a:schemeClr val="accent2">
                  <a:alpha val="3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itle 1">
            <a:extLst>
              <a:ext uri="{FF2B5EF4-FFF2-40B4-BE49-F238E27FC236}">
                <a16:creationId xmlns:a16="http://schemas.microsoft.com/office/drawing/2014/main" id="{7CB36FF7-8BAD-4D00-D04E-7E36D673D7FB}"/>
              </a:ext>
            </a:extLst>
          </p:cNvPr>
          <p:cNvSpPr txBox="1">
            <a:spLocks/>
          </p:cNvSpPr>
          <p:nvPr/>
        </p:nvSpPr>
        <p:spPr>
          <a:xfrm>
            <a:off x="3575051" y="1226431"/>
            <a:ext cx="5041899"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Meet Our Users</a:t>
            </a:r>
          </a:p>
        </p:txBody>
      </p:sp>
      <p:pic>
        <p:nvPicPr>
          <p:cNvPr id="97" name="static1.squarespace-2.png">
            <a:extLst>
              <a:ext uri="{FF2B5EF4-FFF2-40B4-BE49-F238E27FC236}">
                <a16:creationId xmlns:a16="http://schemas.microsoft.com/office/drawing/2014/main" id="{428AB243-1A26-3306-06BD-ABBD5B76FA2D}"/>
              </a:ext>
            </a:extLst>
          </p:cNvPr>
          <p:cNvPicPr>
            <a:picLocks noChangeAspect="1"/>
          </p:cNvPicPr>
          <p:nvPr/>
        </p:nvPicPr>
        <p:blipFill>
          <a:blip r:embed="rId3">
            <a:extLst>
              <a:ext uri="{28A0092B-C50C-407E-A947-70E740481C1C}">
                <a14:useLocalDpi xmlns:a14="http://schemas.microsoft.com/office/drawing/2010/main" val="0"/>
              </a:ext>
            </a:extLst>
          </a:blip>
          <a:srcRect l="5812" r="5812"/>
          <a:stretch/>
        </p:blipFill>
        <p:spPr>
          <a:xfrm>
            <a:off x="1320381" y="2629495"/>
            <a:ext cx="1315738" cy="1315738"/>
          </a:xfrm>
          <a:prstGeom prst="ellipse">
            <a:avLst/>
          </a:prstGeom>
          <a:ln>
            <a:noFill/>
          </a:ln>
          <a:effectLst/>
        </p:spPr>
      </p:pic>
      <p:sp>
        <p:nvSpPr>
          <p:cNvPr id="98" name="Oval 97">
            <a:extLst>
              <a:ext uri="{FF2B5EF4-FFF2-40B4-BE49-F238E27FC236}">
                <a16:creationId xmlns:a16="http://schemas.microsoft.com/office/drawing/2014/main" id="{DC8F156E-B02F-0AAB-9930-8954B71C9C4F}"/>
              </a:ext>
            </a:extLst>
          </p:cNvPr>
          <p:cNvSpPr/>
          <p:nvPr/>
        </p:nvSpPr>
        <p:spPr>
          <a:xfrm>
            <a:off x="1239860" y="2548974"/>
            <a:ext cx="1476780" cy="147678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45731A57-C515-1E12-7FB9-969355A54797}"/>
              </a:ext>
            </a:extLst>
          </p:cNvPr>
          <p:cNvSpPr/>
          <p:nvPr/>
        </p:nvSpPr>
        <p:spPr>
          <a:xfrm>
            <a:off x="3985422" y="2548974"/>
            <a:ext cx="1476780" cy="147678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static1.squarespace.png">
            <a:extLst>
              <a:ext uri="{FF2B5EF4-FFF2-40B4-BE49-F238E27FC236}">
                <a16:creationId xmlns:a16="http://schemas.microsoft.com/office/drawing/2014/main" id="{A190C527-5773-655D-AB1F-B2AE8752CF63}"/>
              </a:ext>
            </a:extLst>
          </p:cNvPr>
          <p:cNvPicPr>
            <a:picLocks noChangeAspect="1"/>
          </p:cNvPicPr>
          <p:nvPr/>
        </p:nvPicPr>
        <p:blipFill>
          <a:blip r:embed="rId4">
            <a:extLst>
              <a:ext uri="{28A0092B-C50C-407E-A947-70E740481C1C}">
                <a14:useLocalDpi xmlns:a14="http://schemas.microsoft.com/office/drawing/2010/main" val="0"/>
              </a:ext>
            </a:extLst>
          </a:blip>
          <a:srcRect l="16688" r="16688"/>
          <a:stretch/>
        </p:blipFill>
        <p:spPr>
          <a:xfrm>
            <a:off x="4065943" y="2629495"/>
            <a:ext cx="1315738" cy="1315738"/>
          </a:xfrm>
          <a:prstGeom prst="ellipse">
            <a:avLst/>
          </a:prstGeom>
          <a:ln>
            <a:noFill/>
          </a:ln>
          <a:effectLst/>
        </p:spPr>
      </p:pic>
      <p:sp>
        <p:nvSpPr>
          <p:cNvPr id="105" name="Oval 104">
            <a:extLst>
              <a:ext uri="{FF2B5EF4-FFF2-40B4-BE49-F238E27FC236}">
                <a16:creationId xmlns:a16="http://schemas.microsoft.com/office/drawing/2014/main" id="{94F5EFDB-BC89-4A8A-544B-D9919DACF1E3}"/>
              </a:ext>
            </a:extLst>
          </p:cNvPr>
          <p:cNvSpPr/>
          <p:nvPr/>
        </p:nvSpPr>
        <p:spPr>
          <a:xfrm>
            <a:off x="6729799" y="2548974"/>
            <a:ext cx="1476780" cy="147678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7" name="static1.squarespace-3.png">
            <a:extLst>
              <a:ext uri="{FF2B5EF4-FFF2-40B4-BE49-F238E27FC236}">
                <a16:creationId xmlns:a16="http://schemas.microsoft.com/office/drawing/2014/main" id="{0618CDB8-67B9-5893-749C-BF4B2E2020F8}"/>
              </a:ext>
            </a:extLst>
          </p:cNvPr>
          <p:cNvPicPr>
            <a:picLocks noChangeAspect="1"/>
          </p:cNvPicPr>
          <p:nvPr/>
        </p:nvPicPr>
        <p:blipFill>
          <a:blip r:embed="rId5">
            <a:extLst>
              <a:ext uri="{28A0092B-C50C-407E-A947-70E740481C1C}">
                <a14:useLocalDpi xmlns:a14="http://schemas.microsoft.com/office/drawing/2010/main" val="0"/>
              </a:ext>
            </a:extLst>
          </a:blip>
          <a:srcRect l="16688" r="16688"/>
          <a:stretch/>
        </p:blipFill>
        <p:spPr>
          <a:xfrm>
            <a:off x="6810319" y="2629493"/>
            <a:ext cx="1315740" cy="1315740"/>
          </a:xfrm>
          <a:prstGeom prst="ellipse">
            <a:avLst/>
          </a:prstGeom>
          <a:ln>
            <a:noFill/>
          </a:ln>
          <a:effectLst/>
        </p:spPr>
      </p:pic>
      <p:sp>
        <p:nvSpPr>
          <p:cNvPr id="114" name="Oval 113">
            <a:extLst>
              <a:ext uri="{FF2B5EF4-FFF2-40B4-BE49-F238E27FC236}">
                <a16:creationId xmlns:a16="http://schemas.microsoft.com/office/drawing/2014/main" id="{0F2F792A-CE5D-B5A6-48EC-E2484DCA4DE0}"/>
              </a:ext>
            </a:extLst>
          </p:cNvPr>
          <p:cNvSpPr/>
          <p:nvPr/>
        </p:nvSpPr>
        <p:spPr>
          <a:xfrm>
            <a:off x="9474175" y="2548974"/>
            <a:ext cx="1476780" cy="147678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0" name="static1.squarespace-1.png">
            <a:extLst>
              <a:ext uri="{FF2B5EF4-FFF2-40B4-BE49-F238E27FC236}">
                <a16:creationId xmlns:a16="http://schemas.microsoft.com/office/drawing/2014/main" id="{D31F4F5C-4EE4-BA55-4235-AFA2FA400AC2}"/>
              </a:ext>
            </a:extLst>
          </p:cNvPr>
          <p:cNvPicPr>
            <a:picLocks noChangeAspect="1"/>
          </p:cNvPicPr>
          <p:nvPr/>
        </p:nvPicPr>
        <p:blipFill>
          <a:blip r:embed="rId6">
            <a:extLst>
              <a:ext uri="{28A0092B-C50C-407E-A947-70E740481C1C}">
                <a14:useLocalDpi xmlns:a14="http://schemas.microsoft.com/office/drawing/2010/main" val="0"/>
              </a:ext>
            </a:extLst>
          </a:blip>
          <a:srcRect t="968" b="968"/>
          <a:stretch/>
        </p:blipFill>
        <p:spPr>
          <a:xfrm>
            <a:off x="9554697" y="2629496"/>
            <a:ext cx="1315737" cy="1315737"/>
          </a:xfrm>
          <a:prstGeom prst="ellipse">
            <a:avLst/>
          </a:prstGeom>
          <a:ln>
            <a:noFill/>
          </a:ln>
          <a:effectLst/>
        </p:spPr>
      </p:pic>
      <p:sp>
        <p:nvSpPr>
          <p:cNvPr id="122" name="Rectangle: Rounded Corners 121">
            <a:extLst>
              <a:ext uri="{FF2B5EF4-FFF2-40B4-BE49-F238E27FC236}">
                <a16:creationId xmlns:a16="http://schemas.microsoft.com/office/drawing/2014/main" id="{87EB6B0E-1A54-5FA0-D97B-E43CF3DD60D8}"/>
              </a:ext>
            </a:extLst>
          </p:cNvPr>
          <p:cNvSpPr/>
          <p:nvPr/>
        </p:nvSpPr>
        <p:spPr>
          <a:xfrm>
            <a:off x="1250887" y="3857572"/>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Joon</a:t>
            </a:r>
          </a:p>
        </p:txBody>
      </p:sp>
      <p:sp>
        <p:nvSpPr>
          <p:cNvPr id="123" name="Rectangle: Rounded Corners 122">
            <a:extLst>
              <a:ext uri="{FF2B5EF4-FFF2-40B4-BE49-F238E27FC236}">
                <a16:creationId xmlns:a16="http://schemas.microsoft.com/office/drawing/2014/main" id="{F6E0B525-7EBC-4AC6-356E-224162A7C7E9}"/>
              </a:ext>
            </a:extLst>
          </p:cNvPr>
          <p:cNvSpPr/>
          <p:nvPr/>
        </p:nvSpPr>
        <p:spPr>
          <a:xfrm>
            <a:off x="3996449" y="3857572"/>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Jess</a:t>
            </a:r>
          </a:p>
        </p:txBody>
      </p:sp>
      <p:sp>
        <p:nvSpPr>
          <p:cNvPr id="124" name="Rectangle: Rounded Corners 123">
            <a:extLst>
              <a:ext uri="{FF2B5EF4-FFF2-40B4-BE49-F238E27FC236}">
                <a16:creationId xmlns:a16="http://schemas.microsoft.com/office/drawing/2014/main" id="{4BA3744C-C92A-EBE7-5CDA-7B30A58036D3}"/>
              </a:ext>
            </a:extLst>
          </p:cNvPr>
          <p:cNvSpPr/>
          <p:nvPr/>
        </p:nvSpPr>
        <p:spPr>
          <a:xfrm>
            <a:off x="6740826" y="3857572"/>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Joe</a:t>
            </a:r>
          </a:p>
        </p:txBody>
      </p:sp>
      <p:sp>
        <p:nvSpPr>
          <p:cNvPr id="125" name="Rectangle: Rounded Corners 124">
            <a:extLst>
              <a:ext uri="{FF2B5EF4-FFF2-40B4-BE49-F238E27FC236}">
                <a16:creationId xmlns:a16="http://schemas.microsoft.com/office/drawing/2014/main" id="{B4FA863D-D1C4-FC3B-8AFA-73C7CBCDEF27}"/>
              </a:ext>
            </a:extLst>
          </p:cNvPr>
          <p:cNvSpPr/>
          <p:nvPr/>
        </p:nvSpPr>
        <p:spPr>
          <a:xfrm>
            <a:off x="9485202" y="3857572"/>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Jane</a:t>
            </a:r>
          </a:p>
        </p:txBody>
      </p:sp>
      <p:sp>
        <p:nvSpPr>
          <p:cNvPr id="126" name="Graphic 6">
            <a:extLst>
              <a:ext uri="{FF2B5EF4-FFF2-40B4-BE49-F238E27FC236}">
                <a16:creationId xmlns:a16="http://schemas.microsoft.com/office/drawing/2014/main" id="{EFFC3CFF-74A0-C15B-B14F-FBD72F28D719}"/>
              </a:ext>
            </a:extLst>
          </p:cNvPr>
          <p:cNvSpPr/>
          <p:nvPr/>
        </p:nvSpPr>
        <p:spPr>
          <a:xfrm rot="10800000">
            <a:off x="2095910" y="4948905"/>
            <a:ext cx="1136322" cy="879123"/>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25000"/>
                </a:schemeClr>
              </a:gs>
              <a:gs pos="100000">
                <a:schemeClr val="accent3">
                  <a:alpha val="20000"/>
                </a:schemeClr>
              </a:gs>
            </a:gsLst>
            <a:lin ang="5400000" scaled="0"/>
          </a:gradFill>
          <a:ln w="9525" cap="flat">
            <a:noFill/>
            <a:prstDash val="solid"/>
            <a:miter/>
          </a:ln>
        </p:spPr>
        <p:txBody>
          <a:bodyPr rtlCol="0" anchor="ctr"/>
          <a:lstStyle/>
          <a:p>
            <a:endParaRPr lang="en-US" dirty="0"/>
          </a:p>
        </p:txBody>
      </p:sp>
      <p:sp>
        <p:nvSpPr>
          <p:cNvPr id="127" name="Content Placeholder 8">
            <a:extLst>
              <a:ext uri="{FF2B5EF4-FFF2-40B4-BE49-F238E27FC236}">
                <a16:creationId xmlns:a16="http://schemas.microsoft.com/office/drawing/2014/main" id="{D599AAE1-6344-4AF2-A467-2A1FC8F76F56}"/>
              </a:ext>
            </a:extLst>
          </p:cNvPr>
          <p:cNvSpPr>
            <a:spLocks noGrp="1"/>
          </p:cNvSpPr>
          <p:nvPr>
            <p:ph idx="1"/>
          </p:nvPr>
        </p:nvSpPr>
        <p:spPr>
          <a:xfrm>
            <a:off x="1080763" y="4546238"/>
            <a:ext cx="1794974" cy="347937"/>
          </a:xfrm>
        </p:spPr>
        <p:txBody>
          <a:bodyPr tIns="0" bIns="0"/>
          <a:lstStyle/>
          <a:p>
            <a:pPr marL="0" indent="0" algn="ctr">
              <a:lnSpc>
                <a:spcPct val="130000"/>
              </a:lnSpc>
              <a:spcBef>
                <a:spcPts val="500"/>
              </a:spcBef>
              <a:spcAft>
                <a:spcPts val="500"/>
              </a:spcAft>
              <a:buFont typeface="Arial" panose="020B0604020202020204" pitchFamily="34" charset="0"/>
              <a:buNone/>
            </a:pPr>
            <a:r>
              <a:rPr lang="en-US" dirty="0"/>
              <a:t>COMPANY ABC</a:t>
            </a:r>
          </a:p>
        </p:txBody>
      </p:sp>
      <p:sp>
        <p:nvSpPr>
          <p:cNvPr id="128" name="Content Placeholder 8">
            <a:extLst>
              <a:ext uri="{FF2B5EF4-FFF2-40B4-BE49-F238E27FC236}">
                <a16:creationId xmlns:a16="http://schemas.microsoft.com/office/drawing/2014/main" id="{F5AAF39A-DB2B-7B26-0885-30F8E5AB5E69}"/>
              </a:ext>
            </a:extLst>
          </p:cNvPr>
          <p:cNvSpPr txBox="1">
            <a:spLocks/>
          </p:cNvSpPr>
          <p:nvPr/>
        </p:nvSpPr>
        <p:spPr>
          <a:xfrm>
            <a:off x="3823381" y="4546238"/>
            <a:ext cx="1794974" cy="347937"/>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dirty="0"/>
              <a:t>XYZ CORP</a:t>
            </a:r>
          </a:p>
        </p:txBody>
      </p:sp>
      <p:sp>
        <p:nvSpPr>
          <p:cNvPr id="129" name="Content Placeholder 8">
            <a:extLst>
              <a:ext uri="{FF2B5EF4-FFF2-40B4-BE49-F238E27FC236}">
                <a16:creationId xmlns:a16="http://schemas.microsoft.com/office/drawing/2014/main" id="{CB6CFAC5-6B2E-6DF7-37CA-B24F3FEC833A}"/>
              </a:ext>
            </a:extLst>
          </p:cNvPr>
          <p:cNvSpPr txBox="1">
            <a:spLocks/>
          </p:cNvSpPr>
          <p:nvPr/>
        </p:nvSpPr>
        <p:spPr>
          <a:xfrm>
            <a:off x="6573647" y="4546238"/>
            <a:ext cx="1794974" cy="347937"/>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dirty="0"/>
              <a:t>STEALTH STARTUP</a:t>
            </a:r>
          </a:p>
        </p:txBody>
      </p:sp>
      <p:sp>
        <p:nvSpPr>
          <p:cNvPr id="130" name="Content Placeholder 8">
            <a:extLst>
              <a:ext uri="{FF2B5EF4-FFF2-40B4-BE49-F238E27FC236}">
                <a16:creationId xmlns:a16="http://schemas.microsoft.com/office/drawing/2014/main" id="{37739BBD-A716-E1E8-854B-903F72363750}"/>
              </a:ext>
            </a:extLst>
          </p:cNvPr>
          <p:cNvSpPr txBox="1">
            <a:spLocks/>
          </p:cNvSpPr>
          <p:nvPr/>
        </p:nvSpPr>
        <p:spPr>
          <a:xfrm>
            <a:off x="9316803" y="4546238"/>
            <a:ext cx="1794974" cy="347937"/>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dirty="0"/>
              <a:t>ABC LLC</a:t>
            </a:r>
          </a:p>
        </p:txBody>
      </p:sp>
      <p:sp>
        <p:nvSpPr>
          <p:cNvPr id="131" name="Content Placeholder 8">
            <a:extLst>
              <a:ext uri="{FF2B5EF4-FFF2-40B4-BE49-F238E27FC236}">
                <a16:creationId xmlns:a16="http://schemas.microsoft.com/office/drawing/2014/main" id="{1B09828E-21D2-5D40-0EB2-420F6F5CFDE4}"/>
              </a:ext>
            </a:extLst>
          </p:cNvPr>
          <p:cNvSpPr txBox="1">
            <a:spLocks/>
          </p:cNvSpPr>
          <p:nvPr/>
        </p:nvSpPr>
        <p:spPr>
          <a:xfrm>
            <a:off x="892291" y="4996618"/>
            <a:ext cx="2171918" cy="667582"/>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The app is also user-friendly and I have no trouble navigating its functions.</a:t>
            </a:r>
          </a:p>
        </p:txBody>
      </p:sp>
      <p:sp>
        <p:nvSpPr>
          <p:cNvPr id="132" name="Content Placeholder 8">
            <a:extLst>
              <a:ext uri="{FF2B5EF4-FFF2-40B4-BE49-F238E27FC236}">
                <a16:creationId xmlns:a16="http://schemas.microsoft.com/office/drawing/2014/main" id="{E19EEB70-96BE-D978-6FF8-6930455A4DB3}"/>
              </a:ext>
            </a:extLst>
          </p:cNvPr>
          <p:cNvSpPr txBox="1">
            <a:spLocks/>
          </p:cNvSpPr>
          <p:nvPr/>
        </p:nvSpPr>
        <p:spPr>
          <a:xfrm>
            <a:off x="3634909" y="4996618"/>
            <a:ext cx="2171918" cy="667582"/>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The app is also user-friendly and I have no trouble navigating its functions.</a:t>
            </a:r>
          </a:p>
        </p:txBody>
      </p:sp>
      <p:sp>
        <p:nvSpPr>
          <p:cNvPr id="133" name="Content Placeholder 8">
            <a:extLst>
              <a:ext uri="{FF2B5EF4-FFF2-40B4-BE49-F238E27FC236}">
                <a16:creationId xmlns:a16="http://schemas.microsoft.com/office/drawing/2014/main" id="{DF38B90C-072A-DC33-BA83-437FFBC76267}"/>
              </a:ext>
            </a:extLst>
          </p:cNvPr>
          <p:cNvSpPr txBox="1">
            <a:spLocks/>
          </p:cNvSpPr>
          <p:nvPr/>
        </p:nvSpPr>
        <p:spPr>
          <a:xfrm>
            <a:off x="6385175" y="4996618"/>
            <a:ext cx="2171918" cy="667582"/>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The app is also user-friendly and I have no trouble navigating its functions.</a:t>
            </a:r>
          </a:p>
        </p:txBody>
      </p:sp>
      <p:sp>
        <p:nvSpPr>
          <p:cNvPr id="134" name="Content Placeholder 8">
            <a:extLst>
              <a:ext uri="{FF2B5EF4-FFF2-40B4-BE49-F238E27FC236}">
                <a16:creationId xmlns:a16="http://schemas.microsoft.com/office/drawing/2014/main" id="{B208BDB6-6EF4-76B2-5540-D9CBC04F5F1F}"/>
              </a:ext>
            </a:extLst>
          </p:cNvPr>
          <p:cNvSpPr txBox="1">
            <a:spLocks/>
          </p:cNvSpPr>
          <p:nvPr/>
        </p:nvSpPr>
        <p:spPr>
          <a:xfrm>
            <a:off x="9128331" y="4996618"/>
            <a:ext cx="2171918" cy="667582"/>
          </a:xfrm>
          <a:prstGeom prst="rect">
            <a:avLst/>
          </a:prstGeom>
        </p:spPr>
        <p:txBody>
          <a:bodyPr vert="horz" lIns="0" tIns="0" rIns="0" bIns="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The app is also user-friendly and I have no trouble navigating its functions.</a:t>
            </a:r>
          </a:p>
        </p:txBody>
      </p:sp>
      <p:sp>
        <p:nvSpPr>
          <p:cNvPr id="135" name="Graphic 6">
            <a:extLst>
              <a:ext uri="{FF2B5EF4-FFF2-40B4-BE49-F238E27FC236}">
                <a16:creationId xmlns:a16="http://schemas.microsoft.com/office/drawing/2014/main" id="{325C98A7-07EB-3188-3A61-12D968D3B00C}"/>
              </a:ext>
            </a:extLst>
          </p:cNvPr>
          <p:cNvSpPr/>
          <p:nvPr/>
        </p:nvSpPr>
        <p:spPr>
          <a:xfrm rot="10800000">
            <a:off x="4883015" y="4948905"/>
            <a:ext cx="1136322" cy="879123"/>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25000"/>
                </a:schemeClr>
              </a:gs>
              <a:gs pos="100000">
                <a:schemeClr val="accent3">
                  <a:alpha val="20000"/>
                </a:schemeClr>
              </a:gs>
            </a:gsLst>
            <a:lin ang="5400000" scaled="0"/>
          </a:gradFill>
          <a:ln w="9525" cap="flat">
            <a:noFill/>
            <a:prstDash val="solid"/>
            <a:miter/>
          </a:ln>
        </p:spPr>
        <p:txBody>
          <a:bodyPr rtlCol="0" anchor="ctr"/>
          <a:lstStyle/>
          <a:p>
            <a:endParaRPr lang="en-US" dirty="0"/>
          </a:p>
        </p:txBody>
      </p:sp>
      <p:sp>
        <p:nvSpPr>
          <p:cNvPr id="136" name="Graphic 6">
            <a:extLst>
              <a:ext uri="{FF2B5EF4-FFF2-40B4-BE49-F238E27FC236}">
                <a16:creationId xmlns:a16="http://schemas.microsoft.com/office/drawing/2014/main" id="{BD04DACB-5F27-71C2-B10B-8FC48604048D}"/>
              </a:ext>
            </a:extLst>
          </p:cNvPr>
          <p:cNvSpPr/>
          <p:nvPr/>
        </p:nvSpPr>
        <p:spPr>
          <a:xfrm rot="10800000">
            <a:off x="7583585" y="4948905"/>
            <a:ext cx="1136322" cy="879123"/>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25000"/>
                </a:schemeClr>
              </a:gs>
              <a:gs pos="100000">
                <a:schemeClr val="accent3">
                  <a:alpha val="20000"/>
                </a:schemeClr>
              </a:gs>
            </a:gsLst>
            <a:lin ang="5400000" scaled="0"/>
          </a:gradFill>
          <a:ln w="9525" cap="flat">
            <a:noFill/>
            <a:prstDash val="solid"/>
            <a:miter/>
          </a:ln>
        </p:spPr>
        <p:txBody>
          <a:bodyPr rtlCol="0" anchor="ctr"/>
          <a:lstStyle/>
          <a:p>
            <a:endParaRPr lang="en-US" dirty="0"/>
          </a:p>
        </p:txBody>
      </p:sp>
      <p:sp>
        <p:nvSpPr>
          <p:cNvPr id="137" name="Graphic 6">
            <a:extLst>
              <a:ext uri="{FF2B5EF4-FFF2-40B4-BE49-F238E27FC236}">
                <a16:creationId xmlns:a16="http://schemas.microsoft.com/office/drawing/2014/main" id="{2C92E8A8-4296-4A02-1DA6-10CED5589916}"/>
              </a:ext>
            </a:extLst>
          </p:cNvPr>
          <p:cNvSpPr/>
          <p:nvPr/>
        </p:nvSpPr>
        <p:spPr>
          <a:xfrm rot="10800000">
            <a:off x="10371768" y="4948905"/>
            <a:ext cx="1136322" cy="879123"/>
          </a:xfrm>
          <a:custGeom>
            <a:avLst/>
            <a:gdLst>
              <a:gd name="connsiteX0" fmla="*/ 206597 w 485203"/>
              <a:gd name="connsiteY0" fmla="*/ 57531 h 375380"/>
              <a:gd name="connsiteX1" fmla="*/ 104584 w 485203"/>
              <a:gd name="connsiteY1" fmla="*/ 181737 h 375380"/>
              <a:gd name="connsiteX2" fmla="*/ 130778 w 485203"/>
              <a:gd name="connsiteY2" fmla="*/ 177832 h 375380"/>
              <a:gd name="connsiteX3" fmla="*/ 219742 w 485203"/>
              <a:gd name="connsiteY3" fmla="*/ 272034 h 375380"/>
              <a:gd name="connsiteX4" fmla="*/ 116396 w 485203"/>
              <a:gd name="connsiteY4" fmla="*/ 375380 h 375380"/>
              <a:gd name="connsiteX5" fmla="*/ 0 w 485203"/>
              <a:gd name="connsiteY5" fmla="*/ 242030 h 375380"/>
              <a:gd name="connsiteX6" fmla="*/ 134684 w 485203"/>
              <a:gd name="connsiteY6" fmla="*/ 0 h 375380"/>
              <a:gd name="connsiteX7" fmla="*/ 206597 w 485203"/>
              <a:gd name="connsiteY7" fmla="*/ 57531 h 375380"/>
              <a:gd name="connsiteX8" fmla="*/ 473393 w 485203"/>
              <a:gd name="connsiteY8" fmla="*/ 57531 h 375380"/>
              <a:gd name="connsiteX9" fmla="*/ 371380 w 485203"/>
              <a:gd name="connsiteY9" fmla="*/ 181737 h 375380"/>
              <a:gd name="connsiteX10" fmla="*/ 397574 w 485203"/>
              <a:gd name="connsiteY10" fmla="*/ 177832 h 375380"/>
              <a:gd name="connsiteX11" fmla="*/ 485204 w 485203"/>
              <a:gd name="connsiteY11" fmla="*/ 272034 h 375380"/>
              <a:gd name="connsiteX12" fmla="*/ 381857 w 485203"/>
              <a:gd name="connsiteY12" fmla="*/ 375380 h 375380"/>
              <a:gd name="connsiteX13" fmla="*/ 266795 w 485203"/>
              <a:gd name="connsiteY13" fmla="*/ 242030 h 375380"/>
              <a:gd name="connsiteX14" fmla="*/ 400145 w 485203"/>
              <a:gd name="connsiteY14" fmla="*/ 95 h 375380"/>
              <a:gd name="connsiteX15" fmla="*/ 473393 w 485203"/>
              <a:gd name="connsiteY15" fmla="*/ 57626 h 3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203" h="375380">
                <a:moveTo>
                  <a:pt x="206597" y="57531"/>
                </a:moveTo>
                <a:cubicBezTo>
                  <a:pt x="164783" y="79724"/>
                  <a:pt x="116396" y="134684"/>
                  <a:pt x="104584" y="181737"/>
                </a:cubicBezTo>
                <a:cubicBezTo>
                  <a:pt x="108490" y="179070"/>
                  <a:pt x="120301" y="177832"/>
                  <a:pt x="130778" y="177832"/>
                </a:cubicBezTo>
                <a:cubicBezTo>
                  <a:pt x="180499" y="177832"/>
                  <a:pt x="219742" y="215741"/>
                  <a:pt x="219742" y="272034"/>
                </a:cubicBezTo>
                <a:cubicBezTo>
                  <a:pt x="219742" y="328327"/>
                  <a:pt x="172688" y="375380"/>
                  <a:pt x="116396" y="375380"/>
                </a:cubicBezTo>
                <a:cubicBezTo>
                  <a:pt x="54959" y="375380"/>
                  <a:pt x="0" y="326993"/>
                  <a:pt x="0" y="242030"/>
                </a:cubicBezTo>
                <a:cubicBezTo>
                  <a:pt x="0" y="143828"/>
                  <a:pt x="53626" y="56198"/>
                  <a:pt x="134684" y="0"/>
                </a:cubicBezTo>
                <a:lnTo>
                  <a:pt x="206597" y="57531"/>
                </a:lnTo>
                <a:close/>
                <a:moveTo>
                  <a:pt x="473393" y="57531"/>
                </a:moveTo>
                <a:cubicBezTo>
                  <a:pt x="431578" y="79724"/>
                  <a:pt x="381857" y="134684"/>
                  <a:pt x="371380" y="181737"/>
                </a:cubicBezTo>
                <a:cubicBezTo>
                  <a:pt x="375285" y="179070"/>
                  <a:pt x="387096" y="177832"/>
                  <a:pt x="397574" y="177832"/>
                </a:cubicBezTo>
                <a:cubicBezTo>
                  <a:pt x="445961" y="177832"/>
                  <a:pt x="485204" y="215741"/>
                  <a:pt x="485204" y="272034"/>
                </a:cubicBezTo>
                <a:cubicBezTo>
                  <a:pt x="485204" y="328327"/>
                  <a:pt x="439388" y="375380"/>
                  <a:pt x="381857" y="375380"/>
                </a:cubicBezTo>
                <a:cubicBezTo>
                  <a:pt x="320421" y="375380"/>
                  <a:pt x="266795" y="326993"/>
                  <a:pt x="266795" y="242030"/>
                </a:cubicBezTo>
                <a:cubicBezTo>
                  <a:pt x="266795" y="143923"/>
                  <a:pt x="319088" y="56293"/>
                  <a:pt x="400145" y="95"/>
                </a:cubicBezTo>
                <a:lnTo>
                  <a:pt x="473393" y="57626"/>
                </a:lnTo>
                <a:close/>
              </a:path>
            </a:pathLst>
          </a:custGeom>
          <a:gradFill>
            <a:gsLst>
              <a:gs pos="0">
                <a:schemeClr val="accent3">
                  <a:lumMod val="20000"/>
                  <a:lumOff val="80000"/>
                  <a:alpha val="25000"/>
                </a:schemeClr>
              </a:gs>
              <a:gs pos="100000">
                <a:schemeClr val="accent3">
                  <a:alpha val="20000"/>
                </a:schemeClr>
              </a:gs>
            </a:gsLst>
            <a:lin ang="5400000" scaled="0"/>
          </a:gradFill>
          <a:ln w="9525" cap="flat">
            <a:noFill/>
            <a:prstDash val="solid"/>
            <a:miter/>
          </a:ln>
        </p:spPr>
        <p:txBody>
          <a:bodyPr rtlCol="0" anchor="ctr"/>
          <a:lstStyle/>
          <a:p>
            <a:endParaRPr lang="en-US" dirty="0"/>
          </a:p>
        </p:txBody>
      </p:sp>
      <p:cxnSp>
        <p:nvCxnSpPr>
          <p:cNvPr id="139" name="Straight Connector 138">
            <a:extLst>
              <a:ext uri="{FF2B5EF4-FFF2-40B4-BE49-F238E27FC236}">
                <a16:creationId xmlns:a16="http://schemas.microsoft.com/office/drawing/2014/main" id="{B03D64BC-907D-762E-52D1-407E81305594}"/>
              </a:ext>
            </a:extLst>
          </p:cNvPr>
          <p:cNvCxnSpPr>
            <a:cxnSpLocks/>
          </p:cNvCxnSpPr>
          <p:nvPr/>
        </p:nvCxnSpPr>
        <p:spPr>
          <a:xfrm>
            <a:off x="6096000" y="0"/>
            <a:ext cx="0" cy="46672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68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500" fill="hold"/>
                                        <p:tgtEl>
                                          <p:spTgt spid="139"/>
                                        </p:tgtEl>
                                      </p:cBhvr>
                                      <p:by x="100000" y="400000"/>
                                    </p:animScale>
                                  </p:childTnLst>
                                </p:cTn>
                              </p:par>
                              <p:par>
                                <p:cTn id="7" presetID="21" presetClass="entr" presetSubtype="1"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animEffect transition="in" filter="wheel(1)">
                                      <p:cBhvr>
                                        <p:cTn id="9" dur="3000"/>
                                        <p:tgtEl>
                                          <p:spTgt spid="98"/>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heel(1)">
                                      <p:cBhvr>
                                        <p:cTn id="12" dur="3000"/>
                                        <p:tgtEl>
                                          <p:spTgt spid="102"/>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heel(1)">
                                      <p:cBhvr>
                                        <p:cTn id="15" dur="3000"/>
                                        <p:tgtEl>
                                          <p:spTgt spid="10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heel(1)">
                                      <p:cBhvr>
                                        <p:cTn id="18" dur="3000"/>
                                        <p:tgtEl>
                                          <p:spTgt spid="114"/>
                                        </p:tgtEl>
                                      </p:cBhvr>
                                    </p:animEffect>
                                  </p:childTnLst>
                                </p:cTn>
                              </p:par>
                              <p:par>
                                <p:cTn id="19" presetID="10" presetClass="entr" presetSubtype="0" fill="hold" nodeType="withEffect">
                                  <p:stCondLst>
                                    <p:cond delay="50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1500"/>
                                        <p:tgtEl>
                                          <p:spTgt spid="149"/>
                                        </p:tgtEl>
                                      </p:cBhvr>
                                    </p:animEffect>
                                  </p:childTnLst>
                                </p:cTn>
                              </p:par>
                              <p:par>
                                <p:cTn id="22" presetID="6" presetClass="emph" presetSubtype="0" repeatCount="indefinite" accel="21000" decel="20000" autoRev="1" fill="hold" nodeType="withEffect">
                                  <p:stCondLst>
                                    <p:cond delay="500"/>
                                  </p:stCondLst>
                                  <p:childTnLst>
                                    <p:animScale>
                                      <p:cBhvr>
                                        <p:cTn id="23" dur="6000" fill="hold"/>
                                        <p:tgtEl>
                                          <p:spTgt spid="149"/>
                                        </p:tgtEl>
                                      </p:cBhvr>
                                      <p:by x="150000" y="150000"/>
                                    </p:animScale>
                                  </p:childTnLst>
                                </p:cTn>
                              </p:par>
                              <p:par>
                                <p:cTn id="24" presetID="10" presetClass="entr" presetSubtype="0" fill="hold" grpId="0" nodeType="with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1500"/>
                                        <p:tgtEl>
                                          <p:spTgt spid="148"/>
                                        </p:tgtEl>
                                      </p:cBhvr>
                                    </p:animEffect>
                                  </p:childTnLst>
                                </p:cTn>
                              </p:par>
                              <p:par>
                                <p:cTn id="27" presetID="6" presetClass="emph" presetSubtype="0" repeatCount="indefinite" accel="21000" decel="20000" autoRev="1" fill="hold" grpId="1" nodeType="withEffect">
                                  <p:stCondLst>
                                    <p:cond delay="0"/>
                                  </p:stCondLst>
                                  <p:childTnLst>
                                    <p:animScale>
                                      <p:cBhvr>
                                        <p:cTn id="28" dur="6000" fill="hold"/>
                                        <p:tgtEl>
                                          <p:spTgt spid="148"/>
                                        </p:tgtEl>
                                      </p:cBhvr>
                                      <p:by x="150000" y="150000"/>
                                    </p:animScale>
                                  </p:childTnLst>
                                </p:cTn>
                              </p:par>
                              <p:par>
                                <p:cTn id="29" presetID="10" presetClass="entr" presetSubtype="0" fill="hold" nodeType="withEffect">
                                  <p:stCondLst>
                                    <p:cond delay="50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2000"/>
                                        <p:tgtEl>
                                          <p:spTgt spid="97"/>
                                        </p:tgtEl>
                                      </p:cBhvr>
                                    </p:animEffect>
                                  </p:childTnLst>
                                </p:cTn>
                              </p:par>
                              <p:par>
                                <p:cTn id="32" presetID="10" presetClass="entr" presetSubtype="0" fill="hold" nodeType="withEffect">
                                  <p:stCondLst>
                                    <p:cond delay="50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2000"/>
                                        <p:tgtEl>
                                          <p:spTgt spid="116"/>
                                        </p:tgtEl>
                                      </p:cBhvr>
                                    </p:animEffect>
                                  </p:childTnLst>
                                </p:cTn>
                              </p:par>
                              <p:par>
                                <p:cTn id="35" presetID="10" presetClass="entr" presetSubtype="0" fill="hold" nodeType="withEffect">
                                  <p:stCondLst>
                                    <p:cond delay="50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2000"/>
                                        <p:tgtEl>
                                          <p:spTgt spid="117"/>
                                        </p:tgtEl>
                                      </p:cBhvr>
                                    </p:animEffect>
                                  </p:childTnLst>
                                </p:cTn>
                              </p:par>
                              <p:par>
                                <p:cTn id="38" presetID="10" presetClass="entr" presetSubtype="0" fill="hold" nodeType="withEffect">
                                  <p:stCondLst>
                                    <p:cond delay="50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2000"/>
                                        <p:tgtEl>
                                          <p:spTgt spid="120"/>
                                        </p:tgtEl>
                                      </p:cBhvr>
                                    </p:animEffect>
                                  </p:childTnLst>
                                </p:cTn>
                              </p:par>
                              <p:par>
                                <p:cTn id="41" presetID="12" presetClass="entr" presetSubtype="1" fill="hold" grpId="0" nodeType="withEffect">
                                  <p:stCondLst>
                                    <p:cond delay="750"/>
                                  </p:stCondLst>
                                  <p:childTnLst>
                                    <p:set>
                                      <p:cBhvr>
                                        <p:cTn id="42" dur="1" fill="hold">
                                          <p:stCondLst>
                                            <p:cond delay="0"/>
                                          </p:stCondLst>
                                        </p:cTn>
                                        <p:tgtEl>
                                          <p:spTgt spid="122"/>
                                        </p:tgtEl>
                                        <p:attrNameLst>
                                          <p:attrName>style.visibility</p:attrName>
                                        </p:attrNameLst>
                                      </p:cBhvr>
                                      <p:to>
                                        <p:strVal val="visible"/>
                                      </p:to>
                                    </p:set>
                                    <p:anim calcmode="lin" valueType="num">
                                      <p:cBhvr additive="base">
                                        <p:cTn id="43" dur="1500"/>
                                        <p:tgtEl>
                                          <p:spTgt spid="122"/>
                                        </p:tgtEl>
                                        <p:attrNameLst>
                                          <p:attrName>ppt_y</p:attrName>
                                        </p:attrNameLst>
                                      </p:cBhvr>
                                      <p:tavLst>
                                        <p:tav tm="0">
                                          <p:val>
                                            <p:strVal val="#ppt_y-#ppt_h*1.125000"/>
                                          </p:val>
                                        </p:tav>
                                        <p:tav tm="100000">
                                          <p:val>
                                            <p:strVal val="#ppt_y"/>
                                          </p:val>
                                        </p:tav>
                                      </p:tavLst>
                                    </p:anim>
                                    <p:animEffect transition="in" filter="wipe(down)">
                                      <p:cBhvr>
                                        <p:cTn id="44" dur="1500"/>
                                        <p:tgtEl>
                                          <p:spTgt spid="122"/>
                                        </p:tgtEl>
                                      </p:cBhvr>
                                    </p:animEffect>
                                  </p:childTnLst>
                                </p:cTn>
                              </p:par>
                              <p:par>
                                <p:cTn id="45" presetID="12" presetClass="entr" presetSubtype="1" fill="hold" grpId="0" nodeType="withEffect">
                                  <p:stCondLst>
                                    <p:cond delay="750"/>
                                  </p:stCondLst>
                                  <p:childTnLst>
                                    <p:set>
                                      <p:cBhvr>
                                        <p:cTn id="46" dur="1" fill="hold">
                                          <p:stCondLst>
                                            <p:cond delay="0"/>
                                          </p:stCondLst>
                                        </p:cTn>
                                        <p:tgtEl>
                                          <p:spTgt spid="123"/>
                                        </p:tgtEl>
                                        <p:attrNameLst>
                                          <p:attrName>style.visibility</p:attrName>
                                        </p:attrNameLst>
                                      </p:cBhvr>
                                      <p:to>
                                        <p:strVal val="visible"/>
                                      </p:to>
                                    </p:set>
                                    <p:anim calcmode="lin" valueType="num">
                                      <p:cBhvr additive="base">
                                        <p:cTn id="47" dur="1500"/>
                                        <p:tgtEl>
                                          <p:spTgt spid="123"/>
                                        </p:tgtEl>
                                        <p:attrNameLst>
                                          <p:attrName>ppt_y</p:attrName>
                                        </p:attrNameLst>
                                      </p:cBhvr>
                                      <p:tavLst>
                                        <p:tav tm="0">
                                          <p:val>
                                            <p:strVal val="#ppt_y-#ppt_h*1.125000"/>
                                          </p:val>
                                        </p:tav>
                                        <p:tav tm="100000">
                                          <p:val>
                                            <p:strVal val="#ppt_y"/>
                                          </p:val>
                                        </p:tav>
                                      </p:tavLst>
                                    </p:anim>
                                    <p:animEffect transition="in" filter="wipe(down)">
                                      <p:cBhvr>
                                        <p:cTn id="48" dur="1500"/>
                                        <p:tgtEl>
                                          <p:spTgt spid="123"/>
                                        </p:tgtEl>
                                      </p:cBhvr>
                                    </p:animEffect>
                                  </p:childTnLst>
                                </p:cTn>
                              </p:par>
                              <p:par>
                                <p:cTn id="49" presetID="12" presetClass="entr" presetSubtype="1" fill="hold" grpId="0" nodeType="withEffect">
                                  <p:stCondLst>
                                    <p:cond delay="750"/>
                                  </p:stCondLst>
                                  <p:childTnLst>
                                    <p:set>
                                      <p:cBhvr>
                                        <p:cTn id="50" dur="1" fill="hold">
                                          <p:stCondLst>
                                            <p:cond delay="0"/>
                                          </p:stCondLst>
                                        </p:cTn>
                                        <p:tgtEl>
                                          <p:spTgt spid="124"/>
                                        </p:tgtEl>
                                        <p:attrNameLst>
                                          <p:attrName>style.visibility</p:attrName>
                                        </p:attrNameLst>
                                      </p:cBhvr>
                                      <p:to>
                                        <p:strVal val="visible"/>
                                      </p:to>
                                    </p:set>
                                    <p:anim calcmode="lin" valueType="num">
                                      <p:cBhvr additive="base">
                                        <p:cTn id="51" dur="1500"/>
                                        <p:tgtEl>
                                          <p:spTgt spid="124"/>
                                        </p:tgtEl>
                                        <p:attrNameLst>
                                          <p:attrName>ppt_y</p:attrName>
                                        </p:attrNameLst>
                                      </p:cBhvr>
                                      <p:tavLst>
                                        <p:tav tm="0">
                                          <p:val>
                                            <p:strVal val="#ppt_y-#ppt_h*1.125000"/>
                                          </p:val>
                                        </p:tav>
                                        <p:tav tm="100000">
                                          <p:val>
                                            <p:strVal val="#ppt_y"/>
                                          </p:val>
                                        </p:tav>
                                      </p:tavLst>
                                    </p:anim>
                                    <p:animEffect transition="in" filter="wipe(down)">
                                      <p:cBhvr>
                                        <p:cTn id="52" dur="1500"/>
                                        <p:tgtEl>
                                          <p:spTgt spid="124"/>
                                        </p:tgtEl>
                                      </p:cBhvr>
                                    </p:animEffect>
                                  </p:childTnLst>
                                </p:cTn>
                              </p:par>
                              <p:par>
                                <p:cTn id="53" presetID="12" presetClass="entr" presetSubtype="1" fill="hold" grpId="0" nodeType="withEffect">
                                  <p:stCondLst>
                                    <p:cond delay="750"/>
                                  </p:stCondLst>
                                  <p:childTnLst>
                                    <p:set>
                                      <p:cBhvr>
                                        <p:cTn id="54" dur="1" fill="hold">
                                          <p:stCondLst>
                                            <p:cond delay="0"/>
                                          </p:stCondLst>
                                        </p:cTn>
                                        <p:tgtEl>
                                          <p:spTgt spid="125"/>
                                        </p:tgtEl>
                                        <p:attrNameLst>
                                          <p:attrName>style.visibility</p:attrName>
                                        </p:attrNameLst>
                                      </p:cBhvr>
                                      <p:to>
                                        <p:strVal val="visible"/>
                                      </p:to>
                                    </p:set>
                                    <p:anim calcmode="lin" valueType="num">
                                      <p:cBhvr additive="base">
                                        <p:cTn id="55" dur="1500"/>
                                        <p:tgtEl>
                                          <p:spTgt spid="125"/>
                                        </p:tgtEl>
                                        <p:attrNameLst>
                                          <p:attrName>ppt_y</p:attrName>
                                        </p:attrNameLst>
                                      </p:cBhvr>
                                      <p:tavLst>
                                        <p:tav tm="0">
                                          <p:val>
                                            <p:strVal val="#ppt_y-#ppt_h*1.125000"/>
                                          </p:val>
                                        </p:tav>
                                        <p:tav tm="100000">
                                          <p:val>
                                            <p:strVal val="#ppt_y"/>
                                          </p:val>
                                        </p:tav>
                                      </p:tavLst>
                                    </p:anim>
                                    <p:animEffect transition="in" filter="wipe(down)">
                                      <p:cBhvr>
                                        <p:cTn id="56" dur="1500"/>
                                        <p:tgtEl>
                                          <p:spTgt spid="125"/>
                                        </p:tgtEl>
                                      </p:cBhvr>
                                    </p:animEffect>
                                  </p:childTnLst>
                                </p:cTn>
                              </p:par>
                              <p:par>
                                <p:cTn id="57" presetID="10" presetClass="entr" presetSubtype="0" fill="hold" grpId="0" nodeType="withEffect">
                                  <p:stCondLst>
                                    <p:cond delay="2000"/>
                                  </p:stCondLst>
                                  <p:childTnLst>
                                    <p:set>
                                      <p:cBhvr>
                                        <p:cTn id="58" dur="1" fill="hold">
                                          <p:stCondLst>
                                            <p:cond delay="0"/>
                                          </p:stCondLst>
                                        </p:cTn>
                                        <p:tgtEl>
                                          <p:spTgt spid="127">
                                            <p:txEl>
                                              <p:pRg st="0" end="0"/>
                                            </p:txEl>
                                          </p:spTgt>
                                        </p:tgtEl>
                                        <p:attrNameLst>
                                          <p:attrName>style.visibility</p:attrName>
                                        </p:attrNameLst>
                                      </p:cBhvr>
                                      <p:to>
                                        <p:strVal val="visible"/>
                                      </p:to>
                                    </p:set>
                                    <p:animEffect transition="in" filter="fade">
                                      <p:cBhvr>
                                        <p:cTn id="59" dur="500"/>
                                        <p:tgtEl>
                                          <p:spTgt spid="127">
                                            <p:txEl>
                                              <p:pRg st="0" end="0"/>
                                            </p:txEl>
                                          </p:spTgt>
                                        </p:tgtEl>
                                      </p:cBhvr>
                                    </p:animEffect>
                                  </p:childTnLst>
                                </p:cTn>
                              </p:par>
                              <p:par>
                                <p:cTn id="60" presetID="10" presetClass="entr" presetSubtype="0" fill="hold" grpId="0" nodeType="withEffect">
                                  <p:stCondLst>
                                    <p:cond delay="2000"/>
                                  </p:stCondLst>
                                  <p:childTnLst>
                                    <p:set>
                                      <p:cBhvr>
                                        <p:cTn id="61" dur="1" fill="hold">
                                          <p:stCondLst>
                                            <p:cond delay="0"/>
                                          </p:stCondLst>
                                        </p:cTn>
                                        <p:tgtEl>
                                          <p:spTgt spid="128"/>
                                        </p:tgtEl>
                                        <p:attrNameLst>
                                          <p:attrName>style.visibility</p:attrName>
                                        </p:attrNameLst>
                                      </p:cBhvr>
                                      <p:to>
                                        <p:strVal val="visible"/>
                                      </p:to>
                                    </p:set>
                                    <p:animEffect transition="in" filter="fade">
                                      <p:cBhvr>
                                        <p:cTn id="62" dur="500"/>
                                        <p:tgtEl>
                                          <p:spTgt spid="128"/>
                                        </p:tgtEl>
                                      </p:cBhvr>
                                    </p:animEffect>
                                  </p:childTnLst>
                                </p:cTn>
                              </p:par>
                              <p:par>
                                <p:cTn id="63" presetID="10" presetClass="entr" presetSubtype="0" fill="hold" grpId="0" nodeType="withEffect">
                                  <p:stCondLst>
                                    <p:cond delay="200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30"/>
                                        </p:tgtEl>
                                        <p:attrNameLst>
                                          <p:attrName>style.visibility</p:attrName>
                                        </p:attrNameLst>
                                      </p:cBhvr>
                                      <p:to>
                                        <p:strVal val="visible"/>
                                      </p:to>
                                    </p:set>
                                    <p:animEffect transition="in" filter="fade">
                                      <p:cBhvr>
                                        <p:cTn id="68" dur="500"/>
                                        <p:tgtEl>
                                          <p:spTgt spid="130"/>
                                        </p:tgtEl>
                                      </p:cBhvr>
                                    </p:animEffect>
                                  </p:childTnLst>
                                </p:cTn>
                              </p:par>
                              <p:par>
                                <p:cTn id="69" presetID="22" presetClass="entr" presetSubtype="8" fill="hold" grpId="0" nodeType="withEffect">
                                  <p:stCondLst>
                                    <p:cond delay="2500"/>
                                  </p:stCondLst>
                                  <p:childTnLst>
                                    <p:set>
                                      <p:cBhvr>
                                        <p:cTn id="70" dur="1" fill="hold">
                                          <p:stCondLst>
                                            <p:cond delay="0"/>
                                          </p:stCondLst>
                                        </p:cTn>
                                        <p:tgtEl>
                                          <p:spTgt spid="131">
                                            <p:txEl>
                                              <p:pRg st="0" end="0"/>
                                            </p:txEl>
                                          </p:spTgt>
                                        </p:tgtEl>
                                        <p:attrNameLst>
                                          <p:attrName>style.visibility</p:attrName>
                                        </p:attrNameLst>
                                      </p:cBhvr>
                                      <p:to>
                                        <p:strVal val="visible"/>
                                      </p:to>
                                    </p:set>
                                    <p:animEffect transition="in" filter="wipe(left)">
                                      <p:cBhvr>
                                        <p:cTn id="71" dur="2000"/>
                                        <p:tgtEl>
                                          <p:spTgt spid="131">
                                            <p:txEl>
                                              <p:pRg st="0" end="0"/>
                                            </p:txEl>
                                          </p:spTgt>
                                        </p:tgtEl>
                                      </p:cBhvr>
                                    </p:animEffect>
                                  </p:childTnLst>
                                </p:cTn>
                              </p:par>
                              <p:par>
                                <p:cTn id="72" presetID="63" presetClass="path" presetSubtype="0" accel="50000" decel="50000" fill="hold" grpId="1" nodeType="withEffect">
                                  <p:stCondLst>
                                    <p:cond delay="2500"/>
                                  </p:stCondLst>
                                  <p:childTnLst>
                                    <p:animMotion origin="layout" path="M -0.05286 1.85185E-6 L 3.75E-6 1.85185E-6 " pathEditMode="relative" rAng="0" ptsTypes="AA">
                                      <p:cBhvr>
                                        <p:cTn id="73" dur="2000" fill="hold"/>
                                        <p:tgtEl>
                                          <p:spTgt spid="131">
                                            <p:txEl>
                                              <p:pRg st="0" end="0"/>
                                            </p:txEl>
                                          </p:spTgt>
                                        </p:tgtEl>
                                        <p:attrNameLst>
                                          <p:attrName>ppt_x</p:attrName>
                                          <p:attrName>ppt_y</p:attrName>
                                        </p:attrNameLst>
                                      </p:cBhvr>
                                      <p:rCtr x="1784" y="0"/>
                                    </p:animMotion>
                                  </p:childTnLst>
                                </p:cTn>
                              </p:par>
                              <p:par>
                                <p:cTn id="74" presetID="22" presetClass="entr" presetSubtype="8" fill="hold" grpId="0" nodeType="withEffect">
                                  <p:stCondLst>
                                    <p:cond delay="2500"/>
                                  </p:stCondLst>
                                  <p:childTnLst>
                                    <p:set>
                                      <p:cBhvr>
                                        <p:cTn id="75" dur="1" fill="hold">
                                          <p:stCondLst>
                                            <p:cond delay="0"/>
                                          </p:stCondLst>
                                        </p:cTn>
                                        <p:tgtEl>
                                          <p:spTgt spid="132">
                                            <p:txEl>
                                              <p:pRg st="0" end="0"/>
                                            </p:txEl>
                                          </p:spTgt>
                                        </p:tgtEl>
                                        <p:attrNameLst>
                                          <p:attrName>style.visibility</p:attrName>
                                        </p:attrNameLst>
                                      </p:cBhvr>
                                      <p:to>
                                        <p:strVal val="visible"/>
                                      </p:to>
                                    </p:set>
                                    <p:animEffect transition="in" filter="wipe(left)">
                                      <p:cBhvr>
                                        <p:cTn id="76" dur="2000"/>
                                        <p:tgtEl>
                                          <p:spTgt spid="132">
                                            <p:txEl>
                                              <p:pRg st="0" end="0"/>
                                            </p:txEl>
                                          </p:spTgt>
                                        </p:tgtEl>
                                      </p:cBhvr>
                                    </p:animEffect>
                                  </p:childTnLst>
                                </p:cTn>
                              </p:par>
                              <p:par>
                                <p:cTn id="77" presetID="63" presetClass="path" presetSubtype="0" accel="50000" decel="50000" fill="hold" grpId="1" nodeType="withEffect">
                                  <p:stCondLst>
                                    <p:cond delay="2500"/>
                                  </p:stCondLst>
                                  <p:childTnLst>
                                    <p:animMotion origin="layout" path="M -0.05286 1.85185E-6 L 3.75E-6 1.85185E-6 " pathEditMode="relative" rAng="0" ptsTypes="AA">
                                      <p:cBhvr>
                                        <p:cTn id="78" dur="2000" fill="hold"/>
                                        <p:tgtEl>
                                          <p:spTgt spid="132">
                                            <p:txEl>
                                              <p:pRg st="0" end="0"/>
                                            </p:txEl>
                                          </p:spTgt>
                                        </p:tgtEl>
                                        <p:attrNameLst>
                                          <p:attrName>ppt_x</p:attrName>
                                          <p:attrName>ppt_y</p:attrName>
                                        </p:attrNameLst>
                                      </p:cBhvr>
                                      <p:rCtr x="1784" y="0"/>
                                    </p:animMotion>
                                  </p:childTnLst>
                                </p:cTn>
                              </p:par>
                              <p:par>
                                <p:cTn id="79" presetID="22" presetClass="entr" presetSubtype="8" fill="hold" grpId="0" nodeType="withEffect">
                                  <p:stCondLst>
                                    <p:cond delay="2500"/>
                                  </p:stCondLst>
                                  <p:childTnLst>
                                    <p:set>
                                      <p:cBhvr>
                                        <p:cTn id="80" dur="1" fill="hold">
                                          <p:stCondLst>
                                            <p:cond delay="0"/>
                                          </p:stCondLst>
                                        </p:cTn>
                                        <p:tgtEl>
                                          <p:spTgt spid="133">
                                            <p:txEl>
                                              <p:pRg st="0" end="0"/>
                                            </p:txEl>
                                          </p:spTgt>
                                        </p:tgtEl>
                                        <p:attrNameLst>
                                          <p:attrName>style.visibility</p:attrName>
                                        </p:attrNameLst>
                                      </p:cBhvr>
                                      <p:to>
                                        <p:strVal val="visible"/>
                                      </p:to>
                                    </p:set>
                                    <p:animEffect transition="in" filter="wipe(left)">
                                      <p:cBhvr>
                                        <p:cTn id="81" dur="2000"/>
                                        <p:tgtEl>
                                          <p:spTgt spid="133">
                                            <p:txEl>
                                              <p:pRg st="0" end="0"/>
                                            </p:txEl>
                                          </p:spTgt>
                                        </p:tgtEl>
                                      </p:cBhvr>
                                    </p:animEffect>
                                  </p:childTnLst>
                                </p:cTn>
                              </p:par>
                              <p:par>
                                <p:cTn id="82" presetID="63" presetClass="path" presetSubtype="0" accel="50000" decel="50000" fill="hold" grpId="1" nodeType="withEffect">
                                  <p:stCondLst>
                                    <p:cond delay="2500"/>
                                  </p:stCondLst>
                                  <p:childTnLst>
                                    <p:animMotion origin="layout" path="M -0.05286 1.85185E-6 L 3.75E-6 1.85185E-6 " pathEditMode="relative" rAng="0" ptsTypes="AA">
                                      <p:cBhvr>
                                        <p:cTn id="83" dur="2000" fill="hold"/>
                                        <p:tgtEl>
                                          <p:spTgt spid="133">
                                            <p:txEl>
                                              <p:pRg st="0" end="0"/>
                                            </p:txEl>
                                          </p:spTgt>
                                        </p:tgtEl>
                                        <p:attrNameLst>
                                          <p:attrName>ppt_x</p:attrName>
                                          <p:attrName>ppt_y</p:attrName>
                                        </p:attrNameLst>
                                      </p:cBhvr>
                                      <p:rCtr x="1784" y="0"/>
                                    </p:animMotion>
                                  </p:childTnLst>
                                </p:cTn>
                              </p:par>
                              <p:par>
                                <p:cTn id="84" presetID="22" presetClass="entr" presetSubtype="8" fill="hold" grpId="0" nodeType="withEffect">
                                  <p:stCondLst>
                                    <p:cond delay="2500"/>
                                  </p:stCondLst>
                                  <p:childTnLst>
                                    <p:set>
                                      <p:cBhvr>
                                        <p:cTn id="85" dur="1" fill="hold">
                                          <p:stCondLst>
                                            <p:cond delay="0"/>
                                          </p:stCondLst>
                                        </p:cTn>
                                        <p:tgtEl>
                                          <p:spTgt spid="134">
                                            <p:txEl>
                                              <p:pRg st="0" end="0"/>
                                            </p:txEl>
                                          </p:spTgt>
                                        </p:tgtEl>
                                        <p:attrNameLst>
                                          <p:attrName>style.visibility</p:attrName>
                                        </p:attrNameLst>
                                      </p:cBhvr>
                                      <p:to>
                                        <p:strVal val="visible"/>
                                      </p:to>
                                    </p:set>
                                    <p:animEffect transition="in" filter="wipe(left)">
                                      <p:cBhvr>
                                        <p:cTn id="86" dur="2000"/>
                                        <p:tgtEl>
                                          <p:spTgt spid="134">
                                            <p:txEl>
                                              <p:pRg st="0" end="0"/>
                                            </p:txEl>
                                          </p:spTgt>
                                        </p:tgtEl>
                                      </p:cBhvr>
                                    </p:animEffect>
                                  </p:childTnLst>
                                </p:cTn>
                              </p:par>
                              <p:par>
                                <p:cTn id="87" presetID="63" presetClass="path" presetSubtype="0" accel="50000" decel="50000" fill="hold" grpId="1" nodeType="withEffect">
                                  <p:stCondLst>
                                    <p:cond delay="2500"/>
                                  </p:stCondLst>
                                  <p:childTnLst>
                                    <p:animMotion origin="layout" path="M -0.05286 1.85185E-6 L 3.75E-6 1.85185E-6 " pathEditMode="relative" rAng="0" ptsTypes="AA">
                                      <p:cBhvr>
                                        <p:cTn id="88" dur="2000" fill="hold"/>
                                        <p:tgtEl>
                                          <p:spTgt spid="134">
                                            <p:txEl>
                                              <p:pRg st="0" end="0"/>
                                            </p:txEl>
                                          </p:spTgt>
                                        </p:tgtEl>
                                        <p:attrNameLst>
                                          <p:attrName>ppt_x</p:attrName>
                                          <p:attrName>ppt_y</p:attrName>
                                        </p:attrNameLst>
                                      </p:cBhvr>
                                      <p:rCtr x="1784" y="0"/>
                                    </p:animMotion>
                                  </p:childTnLst>
                                </p:cTn>
                              </p:par>
                              <p:par>
                                <p:cTn id="89" presetID="10" presetClass="entr" presetSubtype="0" fill="hold" grpId="0" nodeType="withEffect">
                                  <p:stCondLst>
                                    <p:cond delay="2500"/>
                                  </p:stCondLst>
                                  <p:childTnLst>
                                    <p:set>
                                      <p:cBhvr>
                                        <p:cTn id="90" dur="1" fill="hold">
                                          <p:stCondLst>
                                            <p:cond delay="0"/>
                                          </p:stCondLst>
                                        </p:cTn>
                                        <p:tgtEl>
                                          <p:spTgt spid="126"/>
                                        </p:tgtEl>
                                        <p:attrNameLst>
                                          <p:attrName>style.visibility</p:attrName>
                                        </p:attrNameLst>
                                      </p:cBhvr>
                                      <p:to>
                                        <p:strVal val="visible"/>
                                      </p:to>
                                    </p:set>
                                    <p:animEffect transition="in" filter="fade">
                                      <p:cBhvr>
                                        <p:cTn id="91" dur="1000"/>
                                        <p:tgtEl>
                                          <p:spTgt spid="126"/>
                                        </p:tgtEl>
                                      </p:cBhvr>
                                    </p:animEffect>
                                  </p:childTnLst>
                                </p:cTn>
                              </p:par>
                              <p:par>
                                <p:cTn id="92" presetID="63" presetClass="path" presetSubtype="0" accel="50000" decel="50000" fill="hold" grpId="1" nodeType="withEffect">
                                  <p:stCondLst>
                                    <p:cond delay="2500"/>
                                  </p:stCondLst>
                                  <p:childTnLst>
                                    <p:animMotion origin="layout" path="M -2.5E-6 1.48148E-6 L 0.02227 1.48148E-6 " pathEditMode="relative" rAng="0" ptsTypes="AA">
                                      <p:cBhvr>
                                        <p:cTn id="93" dur="2000" spd="-100000" fill="hold"/>
                                        <p:tgtEl>
                                          <p:spTgt spid="126"/>
                                        </p:tgtEl>
                                        <p:attrNameLst>
                                          <p:attrName>ppt_x</p:attrName>
                                          <p:attrName>ppt_y</p:attrName>
                                        </p:attrNameLst>
                                      </p:cBhvr>
                                      <p:rCtr x="1107" y="0"/>
                                    </p:animMotion>
                                  </p:childTnLst>
                                </p:cTn>
                              </p:par>
                              <p:par>
                                <p:cTn id="94" presetID="10" presetClass="entr" presetSubtype="0" fill="hold" grpId="0" nodeType="withEffect">
                                  <p:stCondLst>
                                    <p:cond delay="2500"/>
                                  </p:stCondLst>
                                  <p:childTnLst>
                                    <p:set>
                                      <p:cBhvr>
                                        <p:cTn id="95" dur="1" fill="hold">
                                          <p:stCondLst>
                                            <p:cond delay="0"/>
                                          </p:stCondLst>
                                        </p:cTn>
                                        <p:tgtEl>
                                          <p:spTgt spid="135"/>
                                        </p:tgtEl>
                                        <p:attrNameLst>
                                          <p:attrName>style.visibility</p:attrName>
                                        </p:attrNameLst>
                                      </p:cBhvr>
                                      <p:to>
                                        <p:strVal val="visible"/>
                                      </p:to>
                                    </p:set>
                                    <p:animEffect transition="in" filter="fade">
                                      <p:cBhvr>
                                        <p:cTn id="96" dur="1000"/>
                                        <p:tgtEl>
                                          <p:spTgt spid="135"/>
                                        </p:tgtEl>
                                      </p:cBhvr>
                                    </p:animEffect>
                                  </p:childTnLst>
                                </p:cTn>
                              </p:par>
                              <p:par>
                                <p:cTn id="97" presetID="63" presetClass="path" presetSubtype="0" accel="50000" decel="50000" fill="hold" grpId="1" nodeType="withEffect">
                                  <p:stCondLst>
                                    <p:cond delay="2500"/>
                                  </p:stCondLst>
                                  <p:childTnLst>
                                    <p:animMotion origin="layout" path="M -2.5E-6 1.48148E-6 L 0.02227 1.48148E-6 " pathEditMode="relative" rAng="0" ptsTypes="AA">
                                      <p:cBhvr>
                                        <p:cTn id="98" dur="2000" spd="-100000" fill="hold"/>
                                        <p:tgtEl>
                                          <p:spTgt spid="135"/>
                                        </p:tgtEl>
                                        <p:attrNameLst>
                                          <p:attrName>ppt_x</p:attrName>
                                          <p:attrName>ppt_y</p:attrName>
                                        </p:attrNameLst>
                                      </p:cBhvr>
                                      <p:rCtr x="1107" y="0"/>
                                    </p:animMotion>
                                  </p:childTnLst>
                                </p:cTn>
                              </p:par>
                              <p:par>
                                <p:cTn id="99" presetID="10" presetClass="entr" presetSubtype="0" fill="hold" grpId="0" nodeType="withEffect">
                                  <p:stCondLst>
                                    <p:cond delay="2500"/>
                                  </p:stCondLst>
                                  <p:childTnLst>
                                    <p:set>
                                      <p:cBhvr>
                                        <p:cTn id="100" dur="1" fill="hold">
                                          <p:stCondLst>
                                            <p:cond delay="0"/>
                                          </p:stCondLst>
                                        </p:cTn>
                                        <p:tgtEl>
                                          <p:spTgt spid="136"/>
                                        </p:tgtEl>
                                        <p:attrNameLst>
                                          <p:attrName>style.visibility</p:attrName>
                                        </p:attrNameLst>
                                      </p:cBhvr>
                                      <p:to>
                                        <p:strVal val="visible"/>
                                      </p:to>
                                    </p:set>
                                    <p:animEffect transition="in" filter="fade">
                                      <p:cBhvr>
                                        <p:cTn id="101" dur="1000"/>
                                        <p:tgtEl>
                                          <p:spTgt spid="136"/>
                                        </p:tgtEl>
                                      </p:cBhvr>
                                    </p:animEffect>
                                  </p:childTnLst>
                                </p:cTn>
                              </p:par>
                              <p:par>
                                <p:cTn id="102" presetID="63" presetClass="path" presetSubtype="0" accel="50000" decel="50000" fill="hold" grpId="1" nodeType="withEffect">
                                  <p:stCondLst>
                                    <p:cond delay="2500"/>
                                  </p:stCondLst>
                                  <p:childTnLst>
                                    <p:animMotion origin="layout" path="M -2.5E-6 1.48148E-6 L 0.02227 1.48148E-6 " pathEditMode="relative" rAng="0" ptsTypes="AA">
                                      <p:cBhvr>
                                        <p:cTn id="103" dur="2000" spd="-100000" fill="hold"/>
                                        <p:tgtEl>
                                          <p:spTgt spid="136"/>
                                        </p:tgtEl>
                                        <p:attrNameLst>
                                          <p:attrName>ppt_x</p:attrName>
                                          <p:attrName>ppt_y</p:attrName>
                                        </p:attrNameLst>
                                      </p:cBhvr>
                                      <p:rCtr x="1107" y="0"/>
                                    </p:animMotion>
                                  </p:childTnLst>
                                </p:cTn>
                              </p:par>
                              <p:par>
                                <p:cTn id="104" presetID="10" presetClass="entr" presetSubtype="0" fill="hold" grpId="0" nodeType="withEffect">
                                  <p:stCondLst>
                                    <p:cond delay="2500"/>
                                  </p:stCondLst>
                                  <p:childTnLst>
                                    <p:set>
                                      <p:cBhvr>
                                        <p:cTn id="105" dur="1" fill="hold">
                                          <p:stCondLst>
                                            <p:cond delay="0"/>
                                          </p:stCondLst>
                                        </p:cTn>
                                        <p:tgtEl>
                                          <p:spTgt spid="137"/>
                                        </p:tgtEl>
                                        <p:attrNameLst>
                                          <p:attrName>style.visibility</p:attrName>
                                        </p:attrNameLst>
                                      </p:cBhvr>
                                      <p:to>
                                        <p:strVal val="visible"/>
                                      </p:to>
                                    </p:set>
                                    <p:animEffect transition="in" filter="fade">
                                      <p:cBhvr>
                                        <p:cTn id="106" dur="1000"/>
                                        <p:tgtEl>
                                          <p:spTgt spid="137"/>
                                        </p:tgtEl>
                                      </p:cBhvr>
                                    </p:animEffect>
                                  </p:childTnLst>
                                </p:cTn>
                              </p:par>
                              <p:par>
                                <p:cTn id="107" presetID="63" presetClass="path" presetSubtype="0" accel="50000" decel="50000" fill="hold" grpId="1" nodeType="withEffect">
                                  <p:stCondLst>
                                    <p:cond delay="2500"/>
                                  </p:stCondLst>
                                  <p:childTnLst>
                                    <p:animMotion origin="layout" path="M -2.5E-6 1.48148E-6 L 0.02227 1.48148E-6 " pathEditMode="relative" rAng="0" ptsTypes="AA">
                                      <p:cBhvr>
                                        <p:cTn id="108" dur="2000" spd="-100000" fill="hold"/>
                                        <p:tgtEl>
                                          <p:spTgt spid="137"/>
                                        </p:tgtEl>
                                        <p:attrNameLst>
                                          <p:attrName>ppt_x</p:attrName>
                                          <p:attrName>ppt_y</p:attrName>
                                        </p:attrNameLst>
                                      </p:cBhvr>
                                      <p:rCtr x="11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98" grpId="0" animBg="1"/>
      <p:bldP spid="102" grpId="0" animBg="1"/>
      <p:bldP spid="105" grpId="0" animBg="1"/>
      <p:bldP spid="114" grpId="0" animBg="1"/>
      <p:bldP spid="122" grpId="0" animBg="1"/>
      <p:bldP spid="123" grpId="0" animBg="1"/>
      <p:bldP spid="124" grpId="0" animBg="1"/>
      <p:bldP spid="125" grpId="0" animBg="1"/>
      <p:bldP spid="126" grpId="0" animBg="1"/>
      <p:bldP spid="126" grpId="1" animBg="1"/>
      <p:bldP spid="127" grpId="0" build="p"/>
      <p:bldP spid="128" grpId="0"/>
      <p:bldP spid="129" grpId="0"/>
      <p:bldP spid="130" grpId="0"/>
      <p:bldP spid="131" grpId="0" build="p"/>
      <p:bldP spid="131" grpId="1" build="p"/>
      <p:bldP spid="132" grpId="0" build="p"/>
      <p:bldP spid="132" grpId="1" build="p"/>
      <p:bldP spid="133" grpId="0" build="p"/>
      <p:bldP spid="133" grpId="1" build="p"/>
      <p:bldP spid="134" grpId="0" build="p"/>
      <p:bldP spid="134" grpId="1" build="p"/>
      <p:bldP spid="135" grpId="0" animBg="1"/>
      <p:bldP spid="135" grpId="1" animBg="1"/>
      <p:bldP spid="136" grpId="0" animBg="1"/>
      <p:bldP spid="136" grpId="1" animBg="1"/>
      <p:bldP spid="137" grpId="0" animBg="1"/>
      <p:bldP spid="13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2D6AE29-7697-7D10-AE53-3F80FC23A256}"/>
              </a:ext>
            </a:extLst>
          </p:cNvPr>
          <p:cNvGrpSpPr/>
          <p:nvPr/>
        </p:nvGrpSpPr>
        <p:grpSpPr>
          <a:xfrm rot="16200000">
            <a:off x="-3398525" y="636158"/>
            <a:ext cx="10783724" cy="3986673"/>
            <a:chOff x="1723811" y="-3"/>
            <a:chExt cx="10718081" cy="3962404"/>
          </a:xfrm>
        </p:grpSpPr>
        <p:sp>
          <p:nvSpPr>
            <p:cNvPr id="16" name="Rectangle 15">
              <a:extLst>
                <a:ext uri="{FF2B5EF4-FFF2-40B4-BE49-F238E27FC236}">
                  <a16:creationId xmlns:a16="http://schemas.microsoft.com/office/drawing/2014/main" id="{F2FC06E7-60CB-E700-A1DF-B8E4F1888180}"/>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3E50FA4-4B5A-035B-64E6-5B6FA64B0B9E}"/>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97980908-3688-3484-5A5A-F1495F559D64}"/>
              </a:ext>
            </a:extLst>
          </p:cNvPr>
          <p:cNvSpPr/>
          <p:nvPr/>
        </p:nvSpPr>
        <p:spPr>
          <a:xfrm>
            <a:off x="4734234" y="1821225"/>
            <a:ext cx="7457766" cy="5036775"/>
          </a:xfrm>
          <a:prstGeom prst="rect">
            <a:avLst/>
          </a:prstGeom>
          <a:gradFill flip="none" rotWithShape="1">
            <a:gsLst>
              <a:gs pos="0">
                <a:schemeClr val="accent2">
                  <a:alpha val="3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339BE22-BEB5-8A23-6617-43E6103B971F}"/>
              </a:ext>
            </a:extLst>
          </p:cNvPr>
          <p:cNvGrpSpPr/>
          <p:nvPr/>
        </p:nvGrpSpPr>
        <p:grpSpPr>
          <a:xfrm rot="10800000">
            <a:off x="4734234" y="4312429"/>
            <a:ext cx="6886266" cy="2545569"/>
            <a:chOff x="1719611" y="-3"/>
            <a:chExt cx="10719083" cy="3962403"/>
          </a:xfrm>
        </p:grpSpPr>
        <p:sp>
          <p:nvSpPr>
            <p:cNvPr id="20" name="Rectangle 19">
              <a:extLst>
                <a:ext uri="{FF2B5EF4-FFF2-40B4-BE49-F238E27FC236}">
                  <a16:creationId xmlns:a16="http://schemas.microsoft.com/office/drawing/2014/main" id="{2B82A57F-23AC-09D0-4CC0-3B0F7DEE44F9}"/>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4D6CCFE-CB9C-6AC5-54D3-C0089A602E79}"/>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1">
            <a:extLst>
              <a:ext uri="{FF2B5EF4-FFF2-40B4-BE49-F238E27FC236}">
                <a16:creationId xmlns:a16="http://schemas.microsoft.com/office/drawing/2014/main" id="{39292A3E-A875-6591-4204-16CDCD9D847E}"/>
              </a:ext>
            </a:extLst>
          </p:cNvPr>
          <p:cNvSpPr txBox="1">
            <a:spLocks/>
          </p:cNvSpPr>
          <p:nvPr/>
        </p:nvSpPr>
        <p:spPr>
          <a:xfrm>
            <a:off x="3575051" y="1226431"/>
            <a:ext cx="5041899"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Our Service</a:t>
            </a:r>
          </a:p>
        </p:txBody>
      </p:sp>
      <p:sp>
        <p:nvSpPr>
          <p:cNvPr id="6" name="Group">
            <a:extLst>
              <a:ext uri="{FF2B5EF4-FFF2-40B4-BE49-F238E27FC236}">
                <a16:creationId xmlns:a16="http://schemas.microsoft.com/office/drawing/2014/main" id="{42483C67-9A4C-876B-908D-FD93F163E4DB}"/>
              </a:ext>
            </a:extLst>
          </p:cNvPr>
          <p:cNvSpPr/>
          <p:nvPr/>
        </p:nvSpPr>
        <p:spPr>
          <a:xfrm>
            <a:off x="4734234" y="2829427"/>
            <a:ext cx="1306379" cy="13129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00"/>
                  <a:pt x="21600" y="10800"/>
                  <a:pt x="21600" y="10800"/>
                </a:cubicBezTo>
                <a:cubicBezTo>
                  <a:pt x="21600" y="6333"/>
                  <a:pt x="19786" y="3166"/>
                  <a:pt x="16214" y="1357"/>
                </a:cubicBezTo>
                <a:cubicBezTo>
                  <a:pt x="13550" y="57"/>
                  <a:pt x="10828" y="0"/>
                  <a:pt x="10772" y="0"/>
                </a:cubicBezTo>
                <a:cubicBezTo>
                  <a:pt x="0" y="0"/>
                  <a:pt x="0" y="0"/>
                  <a:pt x="0" y="0"/>
                </a:cubicBezTo>
                <a:cubicBezTo>
                  <a:pt x="0" y="10800"/>
                  <a:pt x="0" y="10800"/>
                  <a:pt x="0" y="10800"/>
                </a:cubicBezTo>
                <a:cubicBezTo>
                  <a:pt x="0" y="15267"/>
                  <a:pt x="1757" y="18434"/>
                  <a:pt x="5329" y="20243"/>
                </a:cubicBezTo>
                <a:cubicBezTo>
                  <a:pt x="8050" y="21543"/>
                  <a:pt x="10772" y="21600"/>
                  <a:pt x="10772" y="21600"/>
                </a:cubicBezTo>
                <a:lnTo>
                  <a:pt x="21600" y="21600"/>
                </a:lnTo>
                <a:close/>
              </a:path>
            </a:pathLst>
          </a:custGeom>
          <a:gradFill>
            <a:gsLst>
              <a:gs pos="0">
                <a:schemeClr val="accent2">
                  <a:alpha val="30000"/>
                </a:schemeClr>
              </a:gs>
              <a:gs pos="97000">
                <a:schemeClr val="accent2">
                  <a:alpha val="0"/>
                </a:schemeClr>
              </a:gs>
            </a:gsLst>
            <a:path path="circle">
              <a:fillToRect l="100000" t="100000"/>
            </a:path>
          </a:gradFill>
          <a:ln w="12700">
            <a:solidFill>
              <a:schemeClr val="accent3">
                <a:lumMod val="40000"/>
                <a:lumOff val="60000"/>
                <a:alpha val="34000"/>
              </a:schemeClr>
            </a:solidFill>
            <a:miter lim="400000"/>
          </a:ln>
        </p:spPr>
        <p:txBody>
          <a:bodyPr tIns="91439" bIns="91439"/>
          <a:lstStyle/>
          <a:p>
            <a:pPr algn="l" defTabSz="914400">
              <a:defRPr sz="3600">
                <a:solidFill>
                  <a:srgbClr val="000000"/>
                </a:solidFill>
                <a:latin typeface="Trebuchet MS"/>
                <a:ea typeface="Trebuchet MS"/>
                <a:cs typeface="Trebuchet MS"/>
                <a:sym typeface="Trebuchet MS"/>
              </a:defRPr>
            </a:pPr>
            <a:endParaRPr dirty="0"/>
          </a:p>
        </p:txBody>
      </p:sp>
      <p:sp>
        <p:nvSpPr>
          <p:cNvPr id="7" name="Group">
            <a:extLst>
              <a:ext uri="{FF2B5EF4-FFF2-40B4-BE49-F238E27FC236}">
                <a16:creationId xmlns:a16="http://schemas.microsoft.com/office/drawing/2014/main" id="{22FEE92C-9659-DC0C-5E11-48FC366AC46B}"/>
              </a:ext>
            </a:extLst>
          </p:cNvPr>
          <p:cNvSpPr/>
          <p:nvPr/>
        </p:nvSpPr>
        <p:spPr>
          <a:xfrm>
            <a:off x="6154159" y="2464117"/>
            <a:ext cx="1672746" cy="1678285"/>
          </a:xfrm>
          <a:custGeom>
            <a:avLst/>
            <a:gdLst/>
            <a:ahLst/>
            <a:cxnLst>
              <a:cxn ang="0">
                <a:pos x="wd2" y="hd2"/>
              </a:cxn>
              <a:cxn ang="5400000">
                <a:pos x="wd2" y="hd2"/>
              </a:cxn>
              <a:cxn ang="10800000">
                <a:pos x="wd2" y="hd2"/>
              </a:cxn>
              <a:cxn ang="16200000">
                <a:pos x="wd2" y="hd2"/>
              </a:cxn>
            </a:cxnLst>
            <a:rect l="0" t="0" r="r" b="b"/>
            <a:pathLst>
              <a:path w="21600" h="21600" extrusionOk="0">
                <a:moveTo>
                  <a:pt x="10781" y="21600"/>
                </a:moveTo>
                <a:cubicBezTo>
                  <a:pt x="15280" y="21600"/>
                  <a:pt x="18477" y="19781"/>
                  <a:pt x="20262" y="16219"/>
                </a:cubicBezTo>
                <a:cubicBezTo>
                  <a:pt x="21600" y="13546"/>
                  <a:pt x="21600" y="10837"/>
                  <a:pt x="21600" y="10800"/>
                </a:cubicBezTo>
                <a:cubicBezTo>
                  <a:pt x="21600" y="0"/>
                  <a:pt x="21600" y="0"/>
                  <a:pt x="21600" y="0"/>
                </a:cubicBezTo>
                <a:cubicBezTo>
                  <a:pt x="10781" y="0"/>
                  <a:pt x="10781" y="0"/>
                  <a:pt x="10781" y="0"/>
                </a:cubicBezTo>
                <a:cubicBezTo>
                  <a:pt x="6320" y="0"/>
                  <a:pt x="3123" y="1781"/>
                  <a:pt x="1338" y="5344"/>
                </a:cubicBezTo>
                <a:cubicBezTo>
                  <a:pt x="0" y="8054"/>
                  <a:pt x="0" y="10763"/>
                  <a:pt x="0" y="10800"/>
                </a:cubicBezTo>
                <a:cubicBezTo>
                  <a:pt x="0" y="21600"/>
                  <a:pt x="0" y="21600"/>
                  <a:pt x="0" y="21600"/>
                </a:cubicBezTo>
                <a:lnTo>
                  <a:pt x="10781" y="21600"/>
                </a:lnTo>
                <a:close/>
              </a:path>
            </a:pathLst>
          </a:custGeom>
          <a:gradFill>
            <a:gsLst>
              <a:gs pos="0">
                <a:schemeClr val="accent2">
                  <a:alpha val="30000"/>
                </a:schemeClr>
              </a:gs>
              <a:gs pos="97000">
                <a:schemeClr val="accent2">
                  <a:alpha val="0"/>
                </a:schemeClr>
              </a:gs>
            </a:gsLst>
            <a:path path="circle">
              <a:fillToRect l="100000" t="100000"/>
            </a:path>
          </a:gradFill>
          <a:ln w="12700">
            <a:solidFill>
              <a:schemeClr val="accent3">
                <a:lumMod val="40000"/>
                <a:lumOff val="60000"/>
                <a:alpha val="34000"/>
              </a:schemeClr>
            </a:solidFill>
            <a:miter lim="400000"/>
          </a:ln>
        </p:spPr>
        <p:txBody>
          <a:bodyPr tIns="91439" bIns="91439"/>
          <a:lstStyle/>
          <a:p>
            <a:pPr algn="l" defTabSz="914400">
              <a:defRPr sz="3600">
                <a:solidFill>
                  <a:srgbClr val="000000"/>
                </a:solidFill>
                <a:latin typeface="Trebuchet MS"/>
                <a:ea typeface="Trebuchet MS"/>
                <a:cs typeface="Trebuchet MS"/>
                <a:sym typeface="Trebuchet MS"/>
              </a:defRPr>
            </a:pPr>
            <a:endParaRPr dirty="0"/>
          </a:p>
        </p:txBody>
      </p:sp>
      <p:sp>
        <p:nvSpPr>
          <p:cNvPr id="8" name="Group">
            <a:extLst>
              <a:ext uri="{FF2B5EF4-FFF2-40B4-BE49-F238E27FC236}">
                <a16:creationId xmlns:a16="http://schemas.microsoft.com/office/drawing/2014/main" id="{46498699-FC11-CD6D-14C3-679AF9CA6CE5}"/>
              </a:ext>
            </a:extLst>
          </p:cNvPr>
          <p:cNvSpPr/>
          <p:nvPr/>
        </p:nvSpPr>
        <p:spPr>
          <a:xfrm>
            <a:off x="4365096" y="4251795"/>
            <a:ext cx="1672746" cy="1676902"/>
          </a:xfrm>
          <a:custGeom>
            <a:avLst/>
            <a:gdLst/>
            <a:ahLst/>
            <a:cxnLst>
              <a:cxn ang="0">
                <a:pos x="wd2" y="hd2"/>
              </a:cxn>
              <a:cxn ang="5400000">
                <a:pos x="wd2" y="hd2"/>
              </a:cxn>
              <a:cxn ang="10800000">
                <a:pos x="wd2" y="hd2"/>
              </a:cxn>
              <a:cxn ang="16200000">
                <a:pos x="wd2" y="hd2"/>
              </a:cxn>
            </a:cxnLst>
            <a:rect l="0" t="0" r="r" b="b"/>
            <a:pathLst>
              <a:path w="21600" h="21600" extrusionOk="0">
                <a:moveTo>
                  <a:pt x="10819" y="21600"/>
                </a:moveTo>
                <a:cubicBezTo>
                  <a:pt x="10819" y="21600"/>
                  <a:pt x="13607" y="21563"/>
                  <a:pt x="16284" y="20190"/>
                </a:cubicBezTo>
                <a:cubicBezTo>
                  <a:pt x="19815" y="18408"/>
                  <a:pt x="21600" y="15254"/>
                  <a:pt x="21600" y="10800"/>
                </a:cubicBezTo>
                <a:cubicBezTo>
                  <a:pt x="21600" y="0"/>
                  <a:pt x="21600" y="0"/>
                  <a:pt x="21600" y="0"/>
                </a:cubicBezTo>
                <a:cubicBezTo>
                  <a:pt x="10819" y="0"/>
                  <a:pt x="10819" y="0"/>
                  <a:pt x="10819" y="0"/>
                </a:cubicBezTo>
                <a:cubicBezTo>
                  <a:pt x="10781" y="0"/>
                  <a:pt x="7993" y="37"/>
                  <a:pt x="5316" y="1373"/>
                </a:cubicBezTo>
                <a:cubicBezTo>
                  <a:pt x="1785" y="3155"/>
                  <a:pt x="0" y="6346"/>
                  <a:pt x="0" y="10800"/>
                </a:cubicBezTo>
                <a:cubicBezTo>
                  <a:pt x="0" y="21600"/>
                  <a:pt x="0" y="21600"/>
                  <a:pt x="0" y="21600"/>
                </a:cubicBezTo>
                <a:lnTo>
                  <a:pt x="10819" y="21600"/>
                </a:lnTo>
                <a:close/>
              </a:path>
            </a:pathLst>
          </a:custGeom>
          <a:gradFill>
            <a:gsLst>
              <a:gs pos="0">
                <a:schemeClr val="accent2">
                  <a:alpha val="30000"/>
                </a:schemeClr>
              </a:gs>
              <a:gs pos="97000">
                <a:schemeClr val="accent2">
                  <a:alpha val="0"/>
                </a:schemeClr>
              </a:gs>
            </a:gsLst>
            <a:path path="circle">
              <a:fillToRect l="100000" t="100000"/>
            </a:path>
          </a:gradFill>
          <a:ln w="12700">
            <a:solidFill>
              <a:schemeClr val="accent3">
                <a:lumMod val="40000"/>
                <a:lumOff val="60000"/>
                <a:alpha val="34000"/>
              </a:schemeClr>
            </a:solidFill>
            <a:miter lim="400000"/>
          </a:ln>
        </p:spPr>
        <p:txBody>
          <a:bodyPr tIns="91439" bIns="91439"/>
          <a:lstStyle/>
          <a:p>
            <a:pPr algn="l" defTabSz="914400">
              <a:defRPr sz="3600">
                <a:solidFill>
                  <a:srgbClr val="000000"/>
                </a:solidFill>
                <a:latin typeface="Trebuchet MS"/>
                <a:ea typeface="Trebuchet MS"/>
                <a:cs typeface="Trebuchet MS"/>
                <a:sym typeface="Trebuchet MS"/>
              </a:defRPr>
            </a:pPr>
            <a:endParaRPr dirty="0"/>
          </a:p>
        </p:txBody>
      </p:sp>
      <p:sp>
        <p:nvSpPr>
          <p:cNvPr id="9" name="Group">
            <a:extLst>
              <a:ext uri="{FF2B5EF4-FFF2-40B4-BE49-F238E27FC236}">
                <a16:creationId xmlns:a16="http://schemas.microsoft.com/office/drawing/2014/main" id="{61407712-A540-2B59-C4DD-26979229CF00}"/>
              </a:ext>
            </a:extLst>
          </p:cNvPr>
          <p:cNvSpPr/>
          <p:nvPr/>
        </p:nvSpPr>
        <p:spPr>
          <a:xfrm>
            <a:off x="6154159" y="4249026"/>
            <a:ext cx="1672746" cy="16769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0800"/>
                  <a:pt x="21600" y="10800"/>
                  <a:pt x="21600" y="10800"/>
                </a:cubicBezTo>
                <a:cubicBezTo>
                  <a:pt x="21600" y="10800"/>
                  <a:pt x="21600" y="8016"/>
                  <a:pt x="20224" y="5307"/>
                </a:cubicBezTo>
                <a:cubicBezTo>
                  <a:pt x="18440" y="1819"/>
                  <a:pt x="15280" y="0"/>
                  <a:pt x="10781" y="0"/>
                </a:cubicBezTo>
                <a:cubicBezTo>
                  <a:pt x="0" y="0"/>
                  <a:pt x="0" y="0"/>
                  <a:pt x="0" y="0"/>
                </a:cubicBezTo>
                <a:cubicBezTo>
                  <a:pt x="0" y="10800"/>
                  <a:pt x="0" y="10800"/>
                  <a:pt x="0" y="10800"/>
                </a:cubicBezTo>
                <a:cubicBezTo>
                  <a:pt x="0" y="10837"/>
                  <a:pt x="0" y="13584"/>
                  <a:pt x="1376" y="16293"/>
                </a:cubicBezTo>
                <a:cubicBezTo>
                  <a:pt x="3160" y="19819"/>
                  <a:pt x="6320" y="21600"/>
                  <a:pt x="10781" y="21600"/>
                </a:cubicBezTo>
                <a:lnTo>
                  <a:pt x="21600" y="21600"/>
                </a:lnTo>
                <a:close/>
              </a:path>
            </a:pathLst>
          </a:custGeom>
          <a:gradFill>
            <a:gsLst>
              <a:gs pos="0">
                <a:schemeClr val="accent2">
                  <a:alpha val="30000"/>
                </a:schemeClr>
              </a:gs>
              <a:gs pos="97000">
                <a:schemeClr val="accent2">
                  <a:alpha val="0"/>
                </a:schemeClr>
              </a:gs>
            </a:gsLst>
            <a:path path="circle">
              <a:fillToRect l="100000" t="100000"/>
            </a:path>
          </a:gradFill>
          <a:ln w="12700">
            <a:solidFill>
              <a:schemeClr val="accent3">
                <a:lumMod val="40000"/>
                <a:lumOff val="60000"/>
                <a:alpha val="34000"/>
              </a:schemeClr>
            </a:solidFill>
            <a:miter lim="400000"/>
          </a:ln>
        </p:spPr>
        <p:txBody>
          <a:bodyPr tIns="91439" bIns="91439"/>
          <a:lstStyle/>
          <a:p>
            <a:pPr algn="l" defTabSz="914400">
              <a:defRPr sz="3600">
                <a:solidFill>
                  <a:srgbClr val="000000"/>
                </a:solidFill>
                <a:latin typeface="Trebuchet MS"/>
                <a:ea typeface="Trebuchet MS"/>
                <a:cs typeface="Trebuchet MS"/>
                <a:sym typeface="Trebuchet MS"/>
              </a:defRPr>
            </a:pPr>
            <a:endParaRPr dirty="0"/>
          </a:p>
        </p:txBody>
      </p:sp>
      <p:sp>
        <p:nvSpPr>
          <p:cNvPr id="11" name="Title 1">
            <a:extLst>
              <a:ext uri="{FF2B5EF4-FFF2-40B4-BE49-F238E27FC236}">
                <a16:creationId xmlns:a16="http://schemas.microsoft.com/office/drawing/2014/main" id="{E021C85A-7E6E-5791-668D-4348432D102C}"/>
              </a:ext>
            </a:extLst>
          </p:cNvPr>
          <p:cNvSpPr txBox="1">
            <a:spLocks/>
          </p:cNvSpPr>
          <p:nvPr/>
        </p:nvSpPr>
        <p:spPr>
          <a:xfrm>
            <a:off x="6491775" y="2971532"/>
            <a:ext cx="997514"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solidFill>
                  <a:schemeClr val="bg1">
                    <a:alpha val="32000"/>
                  </a:schemeClr>
                </a:solidFill>
              </a:rPr>
              <a:t>2</a:t>
            </a:r>
          </a:p>
        </p:txBody>
      </p:sp>
      <p:sp>
        <p:nvSpPr>
          <p:cNvPr id="12" name="Title 1">
            <a:extLst>
              <a:ext uri="{FF2B5EF4-FFF2-40B4-BE49-F238E27FC236}">
                <a16:creationId xmlns:a16="http://schemas.microsoft.com/office/drawing/2014/main" id="{BC120364-AB38-D107-CD2F-53F625C7ED95}"/>
              </a:ext>
            </a:extLst>
          </p:cNvPr>
          <p:cNvSpPr txBox="1">
            <a:spLocks/>
          </p:cNvSpPr>
          <p:nvPr/>
        </p:nvSpPr>
        <p:spPr>
          <a:xfrm>
            <a:off x="6491775" y="4678912"/>
            <a:ext cx="997514"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solidFill>
                  <a:schemeClr val="bg1">
                    <a:alpha val="32000"/>
                  </a:schemeClr>
                </a:solidFill>
              </a:rPr>
              <a:t>3</a:t>
            </a:r>
          </a:p>
        </p:txBody>
      </p:sp>
      <p:sp>
        <p:nvSpPr>
          <p:cNvPr id="13" name="Title 1">
            <a:extLst>
              <a:ext uri="{FF2B5EF4-FFF2-40B4-BE49-F238E27FC236}">
                <a16:creationId xmlns:a16="http://schemas.microsoft.com/office/drawing/2014/main" id="{5041DEA2-4D08-E1BD-5B5A-9E080FA061C8}"/>
              </a:ext>
            </a:extLst>
          </p:cNvPr>
          <p:cNvSpPr txBox="1">
            <a:spLocks/>
          </p:cNvSpPr>
          <p:nvPr/>
        </p:nvSpPr>
        <p:spPr>
          <a:xfrm>
            <a:off x="4735779" y="4678912"/>
            <a:ext cx="997514"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solidFill>
                  <a:schemeClr val="bg1">
                    <a:alpha val="32000"/>
                  </a:schemeClr>
                </a:solidFill>
              </a:rPr>
              <a:t>4</a:t>
            </a:r>
          </a:p>
        </p:txBody>
      </p:sp>
      <p:sp>
        <p:nvSpPr>
          <p:cNvPr id="14" name="Title 1">
            <a:extLst>
              <a:ext uri="{FF2B5EF4-FFF2-40B4-BE49-F238E27FC236}">
                <a16:creationId xmlns:a16="http://schemas.microsoft.com/office/drawing/2014/main" id="{F62D75AA-915B-4CF1-7C4A-244E0E078125}"/>
              </a:ext>
            </a:extLst>
          </p:cNvPr>
          <p:cNvSpPr txBox="1">
            <a:spLocks/>
          </p:cNvSpPr>
          <p:nvPr/>
        </p:nvSpPr>
        <p:spPr>
          <a:xfrm>
            <a:off x="4846611" y="3082364"/>
            <a:ext cx="997514"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solidFill>
                  <a:schemeClr val="bg1">
                    <a:alpha val="32000"/>
                  </a:schemeClr>
                </a:solidFill>
              </a:rPr>
              <a:t>1</a:t>
            </a:r>
          </a:p>
        </p:txBody>
      </p:sp>
      <p:sp>
        <p:nvSpPr>
          <p:cNvPr id="22" name="Content Placeholder 8">
            <a:extLst>
              <a:ext uri="{FF2B5EF4-FFF2-40B4-BE49-F238E27FC236}">
                <a16:creationId xmlns:a16="http://schemas.microsoft.com/office/drawing/2014/main" id="{408BC21C-FA05-810C-9C19-F40EA8CE306C}"/>
              </a:ext>
            </a:extLst>
          </p:cNvPr>
          <p:cNvSpPr>
            <a:spLocks noGrp="1"/>
          </p:cNvSpPr>
          <p:nvPr>
            <p:ph idx="1"/>
          </p:nvPr>
        </p:nvSpPr>
        <p:spPr>
          <a:xfrm>
            <a:off x="1789064" y="3169306"/>
            <a:ext cx="2730363" cy="700703"/>
          </a:xfrm>
        </p:spPr>
        <p:txBody>
          <a:bodyPr anchor="t"/>
          <a:lstStyle/>
          <a:p>
            <a:pPr marL="0" indent="0" algn="r">
              <a:lnSpc>
                <a:spcPct val="130000"/>
              </a:lnSpc>
              <a:spcBef>
                <a:spcPts val="500"/>
              </a:spcBef>
              <a:spcAft>
                <a:spcPts val="500"/>
              </a:spcAft>
              <a:buFont typeface="Arial" panose="020B0604020202020204" pitchFamily="34" charset="0"/>
              <a:buNone/>
            </a:pPr>
            <a:r>
              <a:rPr lang="en-US" sz="1200" dirty="0"/>
              <a:t>Our product features a pleasant user interface that allows a user to complete a task under a minute. </a:t>
            </a:r>
          </a:p>
        </p:txBody>
      </p:sp>
      <p:sp>
        <p:nvSpPr>
          <p:cNvPr id="23" name="Content Placeholder 8">
            <a:extLst>
              <a:ext uri="{FF2B5EF4-FFF2-40B4-BE49-F238E27FC236}">
                <a16:creationId xmlns:a16="http://schemas.microsoft.com/office/drawing/2014/main" id="{CF14EF9F-15CD-9EC5-5464-A09F1F569280}"/>
              </a:ext>
            </a:extLst>
          </p:cNvPr>
          <p:cNvSpPr txBox="1">
            <a:spLocks/>
          </p:cNvSpPr>
          <p:nvPr/>
        </p:nvSpPr>
        <p:spPr>
          <a:xfrm>
            <a:off x="8092205" y="2841773"/>
            <a:ext cx="2622634" cy="700703"/>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Our product features a pleasant user interface that allows a user to complete a task under a minute. </a:t>
            </a:r>
          </a:p>
        </p:txBody>
      </p:sp>
      <p:sp>
        <p:nvSpPr>
          <p:cNvPr id="24" name="Content Placeholder 8">
            <a:extLst>
              <a:ext uri="{FF2B5EF4-FFF2-40B4-BE49-F238E27FC236}">
                <a16:creationId xmlns:a16="http://schemas.microsoft.com/office/drawing/2014/main" id="{16155CEF-0784-9B96-F8BE-32289C02BF3C}"/>
              </a:ext>
            </a:extLst>
          </p:cNvPr>
          <p:cNvSpPr txBox="1">
            <a:spLocks/>
          </p:cNvSpPr>
          <p:nvPr/>
        </p:nvSpPr>
        <p:spPr>
          <a:xfrm>
            <a:off x="3257073" y="2634386"/>
            <a:ext cx="1262354" cy="534688"/>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2000" b="1" dirty="0">
                <a:solidFill>
                  <a:schemeClr val="accent3"/>
                </a:solidFill>
              </a:rPr>
              <a:t>Strategy</a:t>
            </a:r>
          </a:p>
        </p:txBody>
      </p:sp>
      <p:sp>
        <p:nvSpPr>
          <p:cNvPr id="25" name="Content Placeholder 8">
            <a:extLst>
              <a:ext uri="{FF2B5EF4-FFF2-40B4-BE49-F238E27FC236}">
                <a16:creationId xmlns:a16="http://schemas.microsoft.com/office/drawing/2014/main" id="{3028E191-BC05-35CF-F3AE-505A2B887308}"/>
              </a:ext>
            </a:extLst>
          </p:cNvPr>
          <p:cNvSpPr txBox="1">
            <a:spLocks/>
          </p:cNvSpPr>
          <p:nvPr/>
        </p:nvSpPr>
        <p:spPr>
          <a:xfrm>
            <a:off x="8092204" y="2306852"/>
            <a:ext cx="2887935" cy="534919"/>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2000" b="1" dirty="0">
                <a:solidFill>
                  <a:schemeClr val="accent3"/>
                </a:solidFill>
              </a:rPr>
              <a:t>Project development</a:t>
            </a:r>
          </a:p>
        </p:txBody>
      </p:sp>
      <p:sp>
        <p:nvSpPr>
          <p:cNvPr id="30" name="Content Placeholder 8">
            <a:extLst>
              <a:ext uri="{FF2B5EF4-FFF2-40B4-BE49-F238E27FC236}">
                <a16:creationId xmlns:a16="http://schemas.microsoft.com/office/drawing/2014/main" id="{1A4C2ED9-E498-AD99-50FF-FD769543495D}"/>
              </a:ext>
            </a:extLst>
          </p:cNvPr>
          <p:cNvSpPr txBox="1">
            <a:spLocks/>
          </p:cNvSpPr>
          <p:nvPr/>
        </p:nvSpPr>
        <p:spPr>
          <a:xfrm>
            <a:off x="1477162" y="5318635"/>
            <a:ext cx="2637676" cy="700703"/>
          </a:xfrm>
          <a:prstGeom prst="rect">
            <a:avLst/>
          </a:prstGeom>
        </p:spPr>
        <p:txBody>
          <a:bodyPr vert="horz" lIns="0" tIns="45720" rIns="0" bIns="45720" rtlCol="0" anchor="b">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Our product features a pleasant user interface that allows a user to complete a task under a minute. </a:t>
            </a:r>
          </a:p>
        </p:txBody>
      </p:sp>
      <p:sp>
        <p:nvSpPr>
          <p:cNvPr id="31" name="Content Placeholder 8">
            <a:extLst>
              <a:ext uri="{FF2B5EF4-FFF2-40B4-BE49-F238E27FC236}">
                <a16:creationId xmlns:a16="http://schemas.microsoft.com/office/drawing/2014/main" id="{979B2E38-5FA6-0134-B41B-785DE09374BD}"/>
              </a:ext>
            </a:extLst>
          </p:cNvPr>
          <p:cNvSpPr txBox="1">
            <a:spLocks/>
          </p:cNvSpPr>
          <p:nvPr/>
        </p:nvSpPr>
        <p:spPr>
          <a:xfrm>
            <a:off x="8092204" y="5318635"/>
            <a:ext cx="2734821" cy="700703"/>
          </a:xfrm>
          <a:prstGeom prst="rect">
            <a:avLst/>
          </a:prstGeom>
        </p:spPr>
        <p:txBody>
          <a:bodyPr vert="horz" lIns="0" tIns="45720" rIns="0" bIns="45720" rtlCol="0" anchor="b">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Our product features a pleasant user interface that allows a user to complete a task under a minute. </a:t>
            </a:r>
          </a:p>
        </p:txBody>
      </p:sp>
      <p:sp>
        <p:nvSpPr>
          <p:cNvPr id="32" name="Content Placeholder 8">
            <a:extLst>
              <a:ext uri="{FF2B5EF4-FFF2-40B4-BE49-F238E27FC236}">
                <a16:creationId xmlns:a16="http://schemas.microsoft.com/office/drawing/2014/main" id="{99218B58-46A6-4ED4-821A-C209F5F14E59}"/>
              </a:ext>
            </a:extLst>
          </p:cNvPr>
          <p:cNvSpPr txBox="1">
            <a:spLocks/>
          </p:cNvSpPr>
          <p:nvPr/>
        </p:nvSpPr>
        <p:spPr>
          <a:xfrm>
            <a:off x="2533650" y="4732585"/>
            <a:ext cx="1581188" cy="454801"/>
          </a:xfrm>
          <a:prstGeom prst="rect">
            <a:avLst/>
          </a:prstGeom>
        </p:spPr>
        <p:txBody>
          <a:bodyPr vert="horz" lIns="0" tIns="45720" rIns="0" bIns="45720" rtlCol="0" anchor="b">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2000" b="1" dirty="0">
                <a:solidFill>
                  <a:schemeClr val="accent3"/>
                </a:solidFill>
              </a:rPr>
              <a:t>Consulting</a:t>
            </a:r>
          </a:p>
        </p:txBody>
      </p:sp>
      <p:sp>
        <p:nvSpPr>
          <p:cNvPr id="33" name="Content Placeholder 8">
            <a:extLst>
              <a:ext uri="{FF2B5EF4-FFF2-40B4-BE49-F238E27FC236}">
                <a16:creationId xmlns:a16="http://schemas.microsoft.com/office/drawing/2014/main" id="{725A8D07-4A08-6302-5EA0-AF8C82A75255}"/>
              </a:ext>
            </a:extLst>
          </p:cNvPr>
          <p:cNvSpPr txBox="1">
            <a:spLocks/>
          </p:cNvSpPr>
          <p:nvPr/>
        </p:nvSpPr>
        <p:spPr>
          <a:xfrm>
            <a:off x="8092204" y="4732585"/>
            <a:ext cx="1385171" cy="454801"/>
          </a:xfrm>
          <a:prstGeom prst="rect">
            <a:avLst/>
          </a:prstGeom>
        </p:spPr>
        <p:txBody>
          <a:bodyPr vert="horz" lIns="0" tIns="45720" rIns="0" bIns="45720" rtlCol="0" anchor="b">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2000" b="1" dirty="0">
                <a:solidFill>
                  <a:schemeClr val="accent3"/>
                </a:solidFill>
              </a:rPr>
              <a:t>Research</a:t>
            </a:r>
          </a:p>
        </p:txBody>
      </p:sp>
      <p:cxnSp>
        <p:nvCxnSpPr>
          <p:cNvPr id="28" name="Straight Connector 27">
            <a:extLst>
              <a:ext uri="{FF2B5EF4-FFF2-40B4-BE49-F238E27FC236}">
                <a16:creationId xmlns:a16="http://schemas.microsoft.com/office/drawing/2014/main" id="{A965E48B-9EC1-4CB8-B25B-744234A40226}"/>
              </a:ext>
            </a:extLst>
          </p:cNvPr>
          <p:cNvCxnSpPr>
            <a:cxnSpLocks/>
          </p:cNvCxnSpPr>
          <p:nvPr/>
        </p:nvCxnSpPr>
        <p:spPr>
          <a:xfrm>
            <a:off x="6096000" y="0"/>
            <a:ext cx="0" cy="46672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8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childTnLst>
                                </p:cTn>
                              </p:par>
                              <p:par>
                                <p:cTn id="8" presetID="6" presetClass="emph" presetSubtype="0" repeatCount="indefinite" accel="21000" decel="20000" autoRev="1" fill="hold" nodeType="withEffect">
                                  <p:stCondLst>
                                    <p:cond delay="500"/>
                                  </p:stCondLst>
                                  <p:childTnLst>
                                    <p:animScale>
                                      <p:cBhvr>
                                        <p:cTn id="9" dur="6000" fill="hold"/>
                                        <p:tgtEl>
                                          <p:spTgt spid="15"/>
                                        </p:tgtEl>
                                      </p:cBhvr>
                                      <p:by x="150000" y="150000"/>
                                    </p:animScale>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500"/>
                                        <p:tgtEl>
                                          <p:spTgt spid="18"/>
                                        </p:tgtEl>
                                      </p:cBhvr>
                                    </p:animEffect>
                                  </p:childTnLst>
                                </p:cTn>
                              </p:par>
                              <p:par>
                                <p:cTn id="13" presetID="6" presetClass="emph" presetSubtype="0" repeatCount="indefinite" accel="21000" decel="20000" autoRev="1" fill="hold" grpId="1" nodeType="withEffect">
                                  <p:stCondLst>
                                    <p:cond delay="0"/>
                                  </p:stCondLst>
                                  <p:childTnLst>
                                    <p:animScale>
                                      <p:cBhvr>
                                        <p:cTn id="14" dur="6000" fill="hold"/>
                                        <p:tgtEl>
                                          <p:spTgt spid="18"/>
                                        </p:tgtEl>
                                      </p:cBhvr>
                                      <p:by x="150000" y="150000"/>
                                    </p:animScale>
                                  </p:childTnLst>
                                </p:cTn>
                              </p:par>
                              <p:par>
                                <p:cTn id="15" presetID="10" presetClass="entr" presetSubtype="0" fill="hold" nodeType="withEffect">
                                  <p:stCondLst>
                                    <p:cond delay="10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500"/>
                                        <p:tgtEl>
                                          <p:spTgt spid="19"/>
                                        </p:tgtEl>
                                      </p:cBhvr>
                                    </p:animEffect>
                                  </p:childTnLst>
                                </p:cTn>
                              </p:par>
                              <p:par>
                                <p:cTn id="18" presetID="6" presetClass="emph" presetSubtype="0" repeatCount="indefinite" accel="21000" decel="20000" autoRev="1" fill="hold" nodeType="withEffect">
                                  <p:stCondLst>
                                    <p:cond delay="1000"/>
                                  </p:stCondLst>
                                  <p:childTnLst>
                                    <p:animScale>
                                      <p:cBhvr>
                                        <p:cTn id="19" dur="6000" fill="hold"/>
                                        <p:tgtEl>
                                          <p:spTgt spid="19"/>
                                        </p:tgtEl>
                                      </p:cBhvr>
                                      <p:by x="150000" y="150000"/>
                                    </p:animScale>
                                  </p:childTnLst>
                                </p:cTn>
                              </p:par>
                              <p:par>
                                <p:cTn id="20" presetID="6" presetClass="emph" presetSubtype="0" fill="hold" nodeType="withEffect">
                                  <p:stCondLst>
                                    <p:cond delay="0"/>
                                  </p:stCondLst>
                                  <p:childTnLst>
                                    <p:animScale>
                                      <p:cBhvr>
                                        <p:cTn id="21" dur="2500" fill="hold"/>
                                        <p:tgtEl>
                                          <p:spTgt spid="28"/>
                                        </p:tgtEl>
                                      </p:cBhvr>
                                      <p:by x="100000" y="400000"/>
                                    </p:animScale>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500" fill="hold"/>
                                        <p:tgtEl>
                                          <p:spTgt spid="6"/>
                                        </p:tgtEl>
                                        <p:attrNameLst>
                                          <p:attrName>ppt_w</p:attrName>
                                        </p:attrNameLst>
                                      </p:cBhvr>
                                      <p:tavLst>
                                        <p:tav tm="0">
                                          <p:val>
                                            <p:fltVal val="0"/>
                                          </p:val>
                                        </p:tav>
                                        <p:tav tm="100000">
                                          <p:val>
                                            <p:strVal val="#ppt_w"/>
                                          </p:val>
                                        </p:tav>
                                      </p:tavLst>
                                    </p:anim>
                                    <p:anim calcmode="lin" valueType="num">
                                      <p:cBhvr>
                                        <p:cTn id="25" dur="1500" fill="hold"/>
                                        <p:tgtEl>
                                          <p:spTgt spid="6"/>
                                        </p:tgtEl>
                                        <p:attrNameLst>
                                          <p:attrName>ppt_h</p:attrName>
                                        </p:attrNameLst>
                                      </p:cBhvr>
                                      <p:tavLst>
                                        <p:tav tm="0">
                                          <p:val>
                                            <p:fltVal val="0"/>
                                          </p:val>
                                        </p:tav>
                                        <p:tav tm="100000">
                                          <p:val>
                                            <p:strVal val="#ppt_h"/>
                                          </p:val>
                                        </p:tav>
                                      </p:tavLst>
                                    </p:anim>
                                    <p:anim calcmode="lin" valueType="num">
                                      <p:cBhvr>
                                        <p:cTn id="26" dur="1500" fill="hold"/>
                                        <p:tgtEl>
                                          <p:spTgt spid="6"/>
                                        </p:tgtEl>
                                        <p:attrNameLst>
                                          <p:attrName>style.rotation</p:attrName>
                                        </p:attrNameLst>
                                      </p:cBhvr>
                                      <p:tavLst>
                                        <p:tav tm="0">
                                          <p:val>
                                            <p:fltVal val="90"/>
                                          </p:val>
                                        </p:tav>
                                        <p:tav tm="100000">
                                          <p:val>
                                            <p:fltVal val="0"/>
                                          </p:val>
                                        </p:tav>
                                      </p:tavLst>
                                    </p:anim>
                                    <p:animEffect transition="in" filter="fade">
                                      <p:cBhvr>
                                        <p:cTn id="27" dur="1500"/>
                                        <p:tgtEl>
                                          <p:spTgt spid="6"/>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500" fill="hold"/>
                                        <p:tgtEl>
                                          <p:spTgt spid="7"/>
                                        </p:tgtEl>
                                        <p:attrNameLst>
                                          <p:attrName>ppt_w</p:attrName>
                                        </p:attrNameLst>
                                      </p:cBhvr>
                                      <p:tavLst>
                                        <p:tav tm="0">
                                          <p:val>
                                            <p:fltVal val="0"/>
                                          </p:val>
                                        </p:tav>
                                        <p:tav tm="100000">
                                          <p:val>
                                            <p:strVal val="#ppt_w"/>
                                          </p:val>
                                        </p:tav>
                                      </p:tavLst>
                                    </p:anim>
                                    <p:anim calcmode="lin" valueType="num">
                                      <p:cBhvr>
                                        <p:cTn id="31" dur="1500" fill="hold"/>
                                        <p:tgtEl>
                                          <p:spTgt spid="7"/>
                                        </p:tgtEl>
                                        <p:attrNameLst>
                                          <p:attrName>ppt_h</p:attrName>
                                        </p:attrNameLst>
                                      </p:cBhvr>
                                      <p:tavLst>
                                        <p:tav tm="0">
                                          <p:val>
                                            <p:fltVal val="0"/>
                                          </p:val>
                                        </p:tav>
                                        <p:tav tm="100000">
                                          <p:val>
                                            <p:strVal val="#ppt_h"/>
                                          </p:val>
                                        </p:tav>
                                      </p:tavLst>
                                    </p:anim>
                                    <p:anim calcmode="lin" valueType="num">
                                      <p:cBhvr>
                                        <p:cTn id="32" dur="1500" fill="hold"/>
                                        <p:tgtEl>
                                          <p:spTgt spid="7"/>
                                        </p:tgtEl>
                                        <p:attrNameLst>
                                          <p:attrName>style.rotation</p:attrName>
                                        </p:attrNameLst>
                                      </p:cBhvr>
                                      <p:tavLst>
                                        <p:tav tm="0">
                                          <p:val>
                                            <p:fltVal val="90"/>
                                          </p:val>
                                        </p:tav>
                                        <p:tav tm="100000">
                                          <p:val>
                                            <p:fltVal val="0"/>
                                          </p:val>
                                        </p:tav>
                                      </p:tavLst>
                                    </p:anim>
                                    <p:animEffect transition="in" filter="fade">
                                      <p:cBhvr>
                                        <p:cTn id="33" dur="1500"/>
                                        <p:tgtEl>
                                          <p:spTgt spid="7"/>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1500" fill="hold"/>
                                        <p:tgtEl>
                                          <p:spTgt spid="9"/>
                                        </p:tgtEl>
                                        <p:attrNameLst>
                                          <p:attrName>ppt_w</p:attrName>
                                        </p:attrNameLst>
                                      </p:cBhvr>
                                      <p:tavLst>
                                        <p:tav tm="0">
                                          <p:val>
                                            <p:fltVal val="0"/>
                                          </p:val>
                                        </p:tav>
                                        <p:tav tm="100000">
                                          <p:val>
                                            <p:strVal val="#ppt_w"/>
                                          </p:val>
                                        </p:tav>
                                      </p:tavLst>
                                    </p:anim>
                                    <p:anim calcmode="lin" valueType="num">
                                      <p:cBhvr>
                                        <p:cTn id="37" dur="1500" fill="hold"/>
                                        <p:tgtEl>
                                          <p:spTgt spid="9"/>
                                        </p:tgtEl>
                                        <p:attrNameLst>
                                          <p:attrName>ppt_h</p:attrName>
                                        </p:attrNameLst>
                                      </p:cBhvr>
                                      <p:tavLst>
                                        <p:tav tm="0">
                                          <p:val>
                                            <p:fltVal val="0"/>
                                          </p:val>
                                        </p:tav>
                                        <p:tav tm="100000">
                                          <p:val>
                                            <p:strVal val="#ppt_h"/>
                                          </p:val>
                                        </p:tav>
                                      </p:tavLst>
                                    </p:anim>
                                    <p:anim calcmode="lin" valueType="num">
                                      <p:cBhvr>
                                        <p:cTn id="38" dur="1500" fill="hold"/>
                                        <p:tgtEl>
                                          <p:spTgt spid="9"/>
                                        </p:tgtEl>
                                        <p:attrNameLst>
                                          <p:attrName>style.rotation</p:attrName>
                                        </p:attrNameLst>
                                      </p:cBhvr>
                                      <p:tavLst>
                                        <p:tav tm="0">
                                          <p:val>
                                            <p:fltVal val="90"/>
                                          </p:val>
                                        </p:tav>
                                        <p:tav tm="100000">
                                          <p:val>
                                            <p:fltVal val="0"/>
                                          </p:val>
                                        </p:tav>
                                      </p:tavLst>
                                    </p:anim>
                                    <p:animEffect transition="in" filter="fade">
                                      <p:cBhvr>
                                        <p:cTn id="39" dur="1500"/>
                                        <p:tgtEl>
                                          <p:spTgt spid="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500" fill="hold"/>
                                        <p:tgtEl>
                                          <p:spTgt spid="8"/>
                                        </p:tgtEl>
                                        <p:attrNameLst>
                                          <p:attrName>ppt_w</p:attrName>
                                        </p:attrNameLst>
                                      </p:cBhvr>
                                      <p:tavLst>
                                        <p:tav tm="0">
                                          <p:val>
                                            <p:fltVal val="0"/>
                                          </p:val>
                                        </p:tav>
                                        <p:tav tm="100000">
                                          <p:val>
                                            <p:strVal val="#ppt_w"/>
                                          </p:val>
                                        </p:tav>
                                      </p:tavLst>
                                    </p:anim>
                                    <p:anim calcmode="lin" valueType="num">
                                      <p:cBhvr>
                                        <p:cTn id="43" dur="1500" fill="hold"/>
                                        <p:tgtEl>
                                          <p:spTgt spid="8"/>
                                        </p:tgtEl>
                                        <p:attrNameLst>
                                          <p:attrName>ppt_h</p:attrName>
                                        </p:attrNameLst>
                                      </p:cBhvr>
                                      <p:tavLst>
                                        <p:tav tm="0">
                                          <p:val>
                                            <p:fltVal val="0"/>
                                          </p:val>
                                        </p:tav>
                                        <p:tav tm="100000">
                                          <p:val>
                                            <p:strVal val="#ppt_h"/>
                                          </p:val>
                                        </p:tav>
                                      </p:tavLst>
                                    </p:anim>
                                    <p:anim calcmode="lin" valueType="num">
                                      <p:cBhvr>
                                        <p:cTn id="44" dur="1500" fill="hold"/>
                                        <p:tgtEl>
                                          <p:spTgt spid="8"/>
                                        </p:tgtEl>
                                        <p:attrNameLst>
                                          <p:attrName>style.rotation</p:attrName>
                                        </p:attrNameLst>
                                      </p:cBhvr>
                                      <p:tavLst>
                                        <p:tav tm="0">
                                          <p:val>
                                            <p:fltVal val="90"/>
                                          </p:val>
                                        </p:tav>
                                        <p:tav tm="100000">
                                          <p:val>
                                            <p:fltVal val="0"/>
                                          </p:val>
                                        </p:tav>
                                      </p:tavLst>
                                    </p:anim>
                                    <p:animEffect transition="in" filter="fade">
                                      <p:cBhvr>
                                        <p:cTn id="45" dur="1500"/>
                                        <p:tgtEl>
                                          <p:spTgt spid="8"/>
                                        </p:tgtEl>
                                      </p:cBhvr>
                                    </p:animEffect>
                                  </p:childTnLst>
                                </p:cTn>
                              </p:par>
                              <p:par>
                                <p:cTn id="46" presetID="6" presetClass="entr" presetSubtype="32" fill="hold" grpId="0" nodeType="withEffect">
                                  <p:stCondLst>
                                    <p:cond delay="1500"/>
                                  </p:stCondLst>
                                  <p:childTnLst>
                                    <p:set>
                                      <p:cBhvr>
                                        <p:cTn id="47" dur="1" fill="hold">
                                          <p:stCondLst>
                                            <p:cond delay="0"/>
                                          </p:stCondLst>
                                        </p:cTn>
                                        <p:tgtEl>
                                          <p:spTgt spid="14"/>
                                        </p:tgtEl>
                                        <p:attrNameLst>
                                          <p:attrName>style.visibility</p:attrName>
                                        </p:attrNameLst>
                                      </p:cBhvr>
                                      <p:to>
                                        <p:strVal val="visible"/>
                                      </p:to>
                                    </p:set>
                                    <p:animEffect transition="in" filter="circle(out)">
                                      <p:cBhvr>
                                        <p:cTn id="48" dur="2000"/>
                                        <p:tgtEl>
                                          <p:spTgt spid="14"/>
                                        </p:tgtEl>
                                      </p:cBhvr>
                                    </p:animEffect>
                                  </p:childTnLst>
                                </p:cTn>
                              </p:par>
                              <p:par>
                                <p:cTn id="49" presetID="6" presetClass="entr" presetSubtype="32" fill="hold" grpId="0" nodeType="withEffect">
                                  <p:stCondLst>
                                    <p:cond delay="1500"/>
                                  </p:stCondLst>
                                  <p:childTnLst>
                                    <p:set>
                                      <p:cBhvr>
                                        <p:cTn id="50" dur="1" fill="hold">
                                          <p:stCondLst>
                                            <p:cond delay="0"/>
                                          </p:stCondLst>
                                        </p:cTn>
                                        <p:tgtEl>
                                          <p:spTgt spid="13"/>
                                        </p:tgtEl>
                                        <p:attrNameLst>
                                          <p:attrName>style.visibility</p:attrName>
                                        </p:attrNameLst>
                                      </p:cBhvr>
                                      <p:to>
                                        <p:strVal val="visible"/>
                                      </p:to>
                                    </p:set>
                                    <p:animEffect transition="in" filter="circle(out)">
                                      <p:cBhvr>
                                        <p:cTn id="51" dur="2000"/>
                                        <p:tgtEl>
                                          <p:spTgt spid="13"/>
                                        </p:tgtEl>
                                      </p:cBhvr>
                                    </p:animEffect>
                                  </p:childTnLst>
                                </p:cTn>
                              </p:par>
                              <p:par>
                                <p:cTn id="52" presetID="6" presetClass="entr" presetSubtype="32" fill="hold" grpId="0" nodeType="withEffect">
                                  <p:stCondLst>
                                    <p:cond delay="1500"/>
                                  </p:stCondLst>
                                  <p:childTnLst>
                                    <p:set>
                                      <p:cBhvr>
                                        <p:cTn id="53" dur="1" fill="hold">
                                          <p:stCondLst>
                                            <p:cond delay="0"/>
                                          </p:stCondLst>
                                        </p:cTn>
                                        <p:tgtEl>
                                          <p:spTgt spid="12"/>
                                        </p:tgtEl>
                                        <p:attrNameLst>
                                          <p:attrName>style.visibility</p:attrName>
                                        </p:attrNameLst>
                                      </p:cBhvr>
                                      <p:to>
                                        <p:strVal val="visible"/>
                                      </p:to>
                                    </p:set>
                                    <p:animEffect transition="in" filter="circle(out)">
                                      <p:cBhvr>
                                        <p:cTn id="54" dur="2000"/>
                                        <p:tgtEl>
                                          <p:spTgt spid="12"/>
                                        </p:tgtEl>
                                      </p:cBhvr>
                                    </p:animEffect>
                                  </p:childTnLst>
                                </p:cTn>
                              </p:par>
                              <p:par>
                                <p:cTn id="55" presetID="6" presetClass="entr" presetSubtype="32" fill="hold" grpId="0" nodeType="withEffect">
                                  <p:stCondLst>
                                    <p:cond delay="1500"/>
                                  </p:stCondLst>
                                  <p:childTnLst>
                                    <p:set>
                                      <p:cBhvr>
                                        <p:cTn id="56" dur="1" fill="hold">
                                          <p:stCondLst>
                                            <p:cond delay="0"/>
                                          </p:stCondLst>
                                        </p:cTn>
                                        <p:tgtEl>
                                          <p:spTgt spid="11"/>
                                        </p:tgtEl>
                                        <p:attrNameLst>
                                          <p:attrName>style.visibility</p:attrName>
                                        </p:attrNameLst>
                                      </p:cBhvr>
                                      <p:to>
                                        <p:strVal val="visible"/>
                                      </p:to>
                                    </p:set>
                                    <p:animEffect transition="in" filter="circle(out)">
                                      <p:cBhvr>
                                        <p:cTn id="57" dur="2000"/>
                                        <p:tgtEl>
                                          <p:spTgt spid="11"/>
                                        </p:tgtEl>
                                      </p:cBhvr>
                                    </p:animEffect>
                                  </p:childTnLst>
                                </p:cTn>
                              </p:par>
                              <p:par>
                                <p:cTn id="58" presetID="22" presetClass="entr" presetSubtype="2" fill="hold" grpId="0" nodeType="withEffect">
                                  <p:stCondLst>
                                    <p:cond delay="1750"/>
                                  </p:stCondLst>
                                  <p:childTnLst>
                                    <p:set>
                                      <p:cBhvr>
                                        <p:cTn id="59" dur="1" fill="hold">
                                          <p:stCondLst>
                                            <p:cond delay="0"/>
                                          </p:stCondLst>
                                        </p:cTn>
                                        <p:tgtEl>
                                          <p:spTgt spid="24"/>
                                        </p:tgtEl>
                                        <p:attrNameLst>
                                          <p:attrName>style.visibility</p:attrName>
                                        </p:attrNameLst>
                                      </p:cBhvr>
                                      <p:to>
                                        <p:strVal val="visible"/>
                                      </p:to>
                                    </p:set>
                                    <p:animEffect transition="in" filter="wipe(right)">
                                      <p:cBhvr>
                                        <p:cTn id="60" dur="1500"/>
                                        <p:tgtEl>
                                          <p:spTgt spid="24"/>
                                        </p:tgtEl>
                                      </p:cBhvr>
                                    </p:animEffect>
                                  </p:childTnLst>
                                </p:cTn>
                              </p:par>
                              <p:par>
                                <p:cTn id="61" presetID="22" presetClass="entr" presetSubtype="8" fill="hold" grpId="0" nodeType="withEffect">
                                  <p:stCondLst>
                                    <p:cond delay="175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1500"/>
                                        <p:tgtEl>
                                          <p:spTgt spid="25"/>
                                        </p:tgtEl>
                                      </p:cBhvr>
                                    </p:animEffect>
                                  </p:childTnLst>
                                </p:cTn>
                              </p:par>
                              <p:par>
                                <p:cTn id="64" presetID="22" presetClass="entr" presetSubtype="8" fill="hold" grpId="0" nodeType="withEffect">
                                  <p:stCondLst>
                                    <p:cond delay="175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1500"/>
                                        <p:tgtEl>
                                          <p:spTgt spid="33"/>
                                        </p:tgtEl>
                                      </p:cBhvr>
                                    </p:animEffect>
                                  </p:childTnLst>
                                </p:cTn>
                              </p:par>
                              <p:par>
                                <p:cTn id="67" presetID="22" presetClass="entr" presetSubtype="2" fill="hold" grpId="0" nodeType="withEffect">
                                  <p:stCondLst>
                                    <p:cond delay="1750"/>
                                  </p:stCondLst>
                                  <p:childTnLst>
                                    <p:set>
                                      <p:cBhvr>
                                        <p:cTn id="68" dur="1" fill="hold">
                                          <p:stCondLst>
                                            <p:cond delay="0"/>
                                          </p:stCondLst>
                                        </p:cTn>
                                        <p:tgtEl>
                                          <p:spTgt spid="32"/>
                                        </p:tgtEl>
                                        <p:attrNameLst>
                                          <p:attrName>style.visibility</p:attrName>
                                        </p:attrNameLst>
                                      </p:cBhvr>
                                      <p:to>
                                        <p:strVal val="visible"/>
                                      </p:to>
                                    </p:set>
                                    <p:animEffect transition="in" filter="wipe(right)">
                                      <p:cBhvr>
                                        <p:cTn id="69" dur="1500"/>
                                        <p:tgtEl>
                                          <p:spTgt spid="32"/>
                                        </p:tgtEl>
                                      </p:cBhvr>
                                    </p:animEffect>
                                  </p:childTnLst>
                                </p:cTn>
                              </p:par>
                              <p:par>
                                <p:cTn id="70" presetID="12" presetClass="entr" presetSubtype="1" fill="hold" grpId="0" nodeType="withEffect">
                                  <p:stCondLst>
                                    <p:cond delay="2750"/>
                                  </p:stCondLst>
                                  <p:childTnLst>
                                    <p:set>
                                      <p:cBhvr>
                                        <p:cTn id="71" dur="1" fill="hold">
                                          <p:stCondLst>
                                            <p:cond delay="0"/>
                                          </p:stCondLst>
                                        </p:cTn>
                                        <p:tgtEl>
                                          <p:spTgt spid="22">
                                            <p:txEl>
                                              <p:pRg st="0" end="0"/>
                                            </p:txEl>
                                          </p:spTgt>
                                        </p:tgtEl>
                                        <p:attrNameLst>
                                          <p:attrName>style.visibility</p:attrName>
                                        </p:attrNameLst>
                                      </p:cBhvr>
                                      <p:to>
                                        <p:strVal val="visible"/>
                                      </p:to>
                                    </p:set>
                                    <p:anim calcmode="lin" valueType="num">
                                      <p:cBhvr additive="base">
                                        <p:cTn id="72" dur="1250"/>
                                        <p:tgtEl>
                                          <p:spTgt spid="22">
                                            <p:txEl>
                                              <p:pRg st="0" end="0"/>
                                            </p:txEl>
                                          </p:spTgt>
                                        </p:tgtEl>
                                        <p:attrNameLst>
                                          <p:attrName>ppt_y</p:attrName>
                                        </p:attrNameLst>
                                      </p:cBhvr>
                                      <p:tavLst>
                                        <p:tav tm="0">
                                          <p:val>
                                            <p:strVal val="#ppt_y-#ppt_h*1.125000"/>
                                          </p:val>
                                        </p:tav>
                                        <p:tav tm="100000">
                                          <p:val>
                                            <p:strVal val="#ppt_y"/>
                                          </p:val>
                                        </p:tav>
                                      </p:tavLst>
                                    </p:anim>
                                    <p:animEffect transition="in" filter="wipe(down)">
                                      <p:cBhvr>
                                        <p:cTn id="73" dur="1250"/>
                                        <p:tgtEl>
                                          <p:spTgt spid="22">
                                            <p:txEl>
                                              <p:pRg st="0" end="0"/>
                                            </p:txEl>
                                          </p:spTgt>
                                        </p:tgtEl>
                                      </p:cBhvr>
                                    </p:animEffect>
                                  </p:childTnLst>
                                </p:cTn>
                              </p:par>
                              <p:par>
                                <p:cTn id="74" presetID="12" presetClass="entr" presetSubtype="1" fill="hold" grpId="0" nodeType="withEffect">
                                  <p:stCondLst>
                                    <p:cond delay="275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1250"/>
                                        <p:tgtEl>
                                          <p:spTgt spid="30"/>
                                        </p:tgtEl>
                                        <p:attrNameLst>
                                          <p:attrName>ppt_y</p:attrName>
                                        </p:attrNameLst>
                                      </p:cBhvr>
                                      <p:tavLst>
                                        <p:tav tm="0">
                                          <p:val>
                                            <p:strVal val="#ppt_y-#ppt_h*1.125000"/>
                                          </p:val>
                                        </p:tav>
                                        <p:tav tm="100000">
                                          <p:val>
                                            <p:strVal val="#ppt_y"/>
                                          </p:val>
                                        </p:tav>
                                      </p:tavLst>
                                    </p:anim>
                                    <p:animEffect transition="in" filter="wipe(down)">
                                      <p:cBhvr>
                                        <p:cTn id="77" dur="1250"/>
                                        <p:tgtEl>
                                          <p:spTgt spid="30"/>
                                        </p:tgtEl>
                                      </p:cBhvr>
                                    </p:animEffect>
                                  </p:childTnLst>
                                </p:cTn>
                              </p:par>
                              <p:par>
                                <p:cTn id="78" presetID="12" presetClass="entr" presetSubtype="1" fill="hold" grpId="0" nodeType="withEffect">
                                  <p:stCondLst>
                                    <p:cond delay="2750"/>
                                  </p:stCondLst>
                                  <p:childTnLst>
                                    <p:set>
                                      <p:cBhvr>
                                        <p:cTn id="79" dur="1" fill="hold">
                                          <p:stCondLst>
                                            <p:cond delay="0"/>
                                          </p:stCondLst>
                                        </p:cTn>
                                        <p:tgtEl>
                                          <p:spTgt spid="31"/>
                                        </p:tgtEl>
                                        <p:attrNameLst>
                                          <p:attrName>style.visibility</p:attrName>
                                        </p:attrNameLst>
                                      </p:cBhvr>
                                      <p:to>
                                        <p:strVal val="visible"/>
                                      </p:to>
                                    </p:set>
                                    <p:anim calcmode="lin" valueType="num">
                                      <p:cBhvr additive="base">
                                        <p:cTn id="80" dur="1250"/>
                                        <p:tgtEl>
                                          <p:spTgt spid="31"/>
                                        </p:tgtEl>
                                        <p:attrNameLst>
                                          <p:attrName>ppt_y</p:attrName>
                                        </p:attrNameLst>
                                      </p:cBhvr>
                                      <p:tavLst>
                                        <p:tav tm="0">
                                          <p:val>
                                            <p:strVal val="#ppt_y-#ppt_h*1.125000"/>
                                          </p:val>
                                        </p:tav>
                                        <p:tav tm="100000">
                                          <p:val>
                                            <p:strVal val="#ppt_y"/>
                                          </p:val>
                                        </p:tav>
                                      </p:tavLst>
                                    </p:anim>
                                    <p:animEffect transition="in" filter="wipe(down)">
                                      <p:cBhvr>
                                        <p:cTn id="81" dur="1250"/>
                                        <p:tgtEl>
                                          <p:spTgt spid="31"/>
                                        </p:tgtEl>
                                      </p:cBhvr>
                                    </p:animEffect>
                                  </p:childTnLst>
                                </p:cTn>
                              </p:par>
                              <p:par>
                                <p:cTn id="82" presetID="12" presetClass="entr" presetSubtype="1" fill="hold" grpId="0" nodeType="withEffect">
                                  <p:stCondLst>
                                    <p:cond delay="275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1250"/>
                                        <p:tgtEl>
                                          <p:spTgt spid="23"/>
                                        </p:tgtEl>
                                        <p:attrNameLst>
                                          <p:attrName>ppt_y</p:attrName>
                                        </p:attrNameLst>
                                      </p:cBhvr>
                                      <p:tavLst>
                                        <p:tav tm="0">
                                          <p:val>
                                            <p:strVal val="#ppt_y-#ppt_h*1.125000"/>
                                          </p:val>
                                        </p:tav>
                                        <p:tav tm="100000">
                                          <p:val>
                                            <p:strVal val="#ppt_y"/>
                                          </p:val>
                                        </p:tav>
                                      </p:tavLst>
                                    </p:anim>
                                    <p:animEffect transition="in" filter="wipe(down)">
                                      <p:cBhvr>
                                        <p:cTn id="85"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6" grpId="0" animBg="1"/>
      <p:bldP spid="7" grpId="0" animBg="1"/>
      <p:bldP spid="8" grpId="0" animBg="1"/>
      <p:bldP spid="9" grpId="0" animBg="1"/>
      <p:bldP spid="11" grpId="0"/>
      <p:bldP spid="12" grpId="0"/>
      <p:bldP spid="13" grpId="0"/>
      <p:bldP spid="14" grpId="0"/>
      <p:bldP spid="22" grpId="0" build="p"/>
      <p:bldP spid="23" grpId="0"/>
      <p:bldP spid="24" grpId="0"/>
      <p:bldP spid="25" grpId="0"/>
      <p:bldP spid="30"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7209F87-FCFE-593F-86D7-E70213D28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52" y="-1"/>
            <a:ext cx="11499606" cy="6893079"/>
          </a:xfrm>
          <a:prstGeom prst="rect">
            <a:avLst/>
          </a:prstGeom>
        </p:spPr>
      </p:pic>
      <p:sp>
        <p:nvSpPr>
          <p:cNvPr id="8" name="Rectangle 7">
            <a:extLst>
              <a:ext uri="{FF2B5EF4-FFF2-40B4-BE49-F238E27FC236}">
                <a16:creationId xmlns:a16="http://schemas.microsoft.com/office/drawing/2014/main" id="{6B15E3FD-CEAC-7B60-64C6-67DA1ED9A968}"/>
              </a:ext>
            </a:extLst>
          </p:cNvPr>
          <p:cNvSpPr/>
          <p:nvPr/>
        </p:nvSpPr>
        <p:spPr>
          <a:xfrm>
            <a:off x="546100" y="0"/>
            <a:ext cx="11010900" cy="6858000"/>
          </a:xfrm>
          <a:prstGeom prst="rect">
            <a:avLst/>
          </a:prstGeom>
          <a:gradFill flip="none" rotWithShape="1">
            <a:gsLst>
              <a:gs pos="59000">
                <a:srgbClr val="1E2A47">
                  <a:alpha val="72000"/>
                </a:srgbClr>
              </a:gs>
              <a:gs pos="39263">
                <a:srgbClr val="1C2439">
                  <a:alpha val="93000"/>
                </a:srgbClr>
              </a:gs>
              <a:gs pos="16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39D76B-1460-BF30-C4EF-CD801FECEFB3}"/>
              </a:ext>
            </a:extLst>
          </p:cNvPr>
          <p:cNvSpPr/>
          <p:nvPr/>
        </p:nvSpPr>
        <p:spPr>
          <a:xfrm flipH="1">
            <a:off x="-1" y="2307771"/>
            <a:ext cx="7010400" cy="4550229"/>
          </a:xfrm>
          <a:prstGeom prst="rect">
            <a:avLst/>
          </a:prstGeom>
          <a:gradFill flip="none" rotWithShape="1">
            <a:gsLst>
              <a:gs pos="0">
                <a:schemeClr val="accent1"/>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7BA96DC7-2EBC-D4F4-BA3D-69230BE1C182}"/>
              </a:ext>
            </a:extLst>
          </p:cNvPr>
          <p:cNvGrpSpPr/>
          <p:nvPr/>
        </p:nvGrpSpPr>
        <p:grpSpPr>
          <a:xfrm rot="10800000">
            <a:off x="-1" y="3400319"/>
            <a:ext cx="9401199" cy="3475220"/>
            <a:chOff x="1719611" y="-3"/>
            <a:chExt cx="10719131" cy="3962403"/>
          </a:xfrm>
        </p:grpSpPr>
        <p:sp>
          <p:nvSpPr>
            <p:cNvPr id="22" name="Rectangle 21">
              <a:extLst>
                <a:ext uri="{FF2B5EF4-FFF2-40B4-BE49-F238E27FC236}">
                  <a16:creationId xmlns:a16="http://schemas.microsoft.com/office/drawing/2014/main" id="{01E2EA23-A512-248C-DA79-DFA40A89EC29}"/>
                </a:ext>
              </a:extLst>
            </p:cNvPr>
            <p:cNvSpPr/>
            <p:nvPr/>
          </p:nvSpPr>
          <p:spPr>
            <a:xfrm rot="10800000">
              <a:off x="7079818" y="-3"/>
              <a:ext cx="5358924" cy="3962403"/>
            </a:xfrm>
            <a:prstGeom prst="rect">
              <a:avLst/>
            </a:prstGeom>
            <a:gradFill flip="none" rotWithShape="1">
              <a:gsLst>
                <a:gs pos="40199">
                  <a:schemeClr val="tx2">
                    <a:lumMod val="50000"/>
                    <a:alpha val="19000"/>
                  </a:schemeClr>
                </a:gs>
                <a:gs pos="0">
                  <a:schemeClr val="tx2">
                    <a:lumMod val="50000"/>
                  </a:schemeClr>
                </a:gs>
                <a:gs pos="6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0AA8326-169B-E215-B892-658B2C753159}"/>
                </a:ext>
              </a:extLst>
            </p:cNvPr>
            <p:cNvSpPr/>
            <p:nvPr/>
          </p:nvSpPr>
          <p:spPr>
            <a:xfrm rot="10800000" flipH="1">
              <a:off x="1719611" y="-3"/>
              <a:ext cx="5358924" cy="3962403"/>
            </a:xfrm>
            <a:prstGeom prst="rect">
              <a:avLst/>
            </a:prstGeom>
            <a:gradFill flip="none" rotWithShape="1">
              <a:gsLst>
                <a:gs pos="40199">
                  <a:schemeClr val="tx2">
                    <a:lumMod val="50000"/>
                    <a:alpha val="19000"/>
                  </a:schemeClr>
                </a:gs>
                <a:gs pos="0">
                  <a:schemeClr val="tx2">
                    <a:lumMod val="50000"/>
                  </a:schemeClr>
                </a:gs>
                <a:gs pos="6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ontent Placeholder 2">
            <a:extLst>
              <a:ext uri="{FF2B5EF4-FFF2-40B4-BE49-F238E27FC236}">
                <a16:creationId xmlns:a16="http://schemas.microsoft.com/office/drawing/2014/main" id="{B4F61CBA-4799-CEB0-ADCA-4A67D3C3B2E3}"/>
              </a:ext>
            </a:extLst>
          </p:cNvPr>
          <p:cNvSpPr>
            <a:spLocks noGrp="1"/>
          </p:cNvSpPr>
          <p:nvPr>
            <p:ph idx="1"/>
          </p:nvPr>
        </p:nvSpPr>
        <p:spPr>
          <a:xfrm>
            <a:off x="838201" y="4256411"/>
            <a:ext cx="4244452" cy="2713469"/>
          </a:xfrm>
        </p:spPr>
        <p:txBody>
          <a:bodyPr/>
          <a:lstStyle/>
          <a:p>
            <a:pPr marL="0" indent="0" algn="ctr">
              <a:lnSpc>
                <a:spcPct val="130000"/>
              </a:lnSpc>
              <a:spcBef>
                <a:spcPts val="500"/>
              </a:spcBef>
              <a:spcAft>
                <a:spcPts val="500"/>
              </a:spcAft>
              <a:buNone/>
            </a:pPr>
            <a:r>
              <a:rPr lang="en-US" b="1" dirty="0"/>
              <a:t>We have a very simple transaction-driven business model. Its simplicity and scalability give us a great growth advantage.</a:t>
            </a:r>
            <a:endParaRPr lang="en-US" dirty="0"/>
          </a:p>
        </p:txBody>
      </p:sp>
      <p:sp>
        <p:nvSpPr>
          <p:cNvPr id="15" name="Title 7">
            <a:extLst>
              <a:ext uri="{FF2B5EF4-FFF2-40B4-BE49-F238E27FC236}">
                <a16:creationId xmlns:a16="http://schemas.microsoft.com/office/drawing/2014/main" id="{78EE2AB2-58BA-67CC-052B-41AFC646DC15}"/>
              </a:ext>
            </a:extLst>
          </p:cNvPr>
          <p:cNvSpPr txBox="1">
            <a:spLocks/>
          </p:cNvSpPr>
          <p:nvPr/>
        </p:nvSpPr>
        <p:spPr>
          <a:xfrm>
            <a:off x="1838324" y="1779978"/>
            <a:ext cx="2257426"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11500" dirty="0">
                <a:ln w="6350">
                  <a:solidFill>
                    <a:schemeClr val="accent3"/>
                  </a:solidFill>
                </a:ln>
                <a:noFill/>
              </a:rPr>
              <a:t>03</a:t>
            </a:r>
          </a:p>
        </p:txBody>
      </p:sp>
      <p:sp>
        <p:nvSpPr>
          <p:cNvPr id="16" name="Title 1">
            <a:extLst>
              <a:ext uri="{FF2B5EF4-FFF2-40B4-BE49-F238E27FC236}">
                <a16:creationId xmlns:a16="http://schemas.microsoft.com/office/drawing/2014/main" id="{5511D874-F575-7505-B043-C396AFD41666}"/>
              </a:ext>
            </a:extLst>
          </p:cNvPr>
          <p:cNvSpPr txBox="1">
            <a:spLocks/>
          </p:cNvSpPr>
          <p:nvPr/>
        </p:nvSpPr>
        <p:spPr>
          <a:xfrm>
            <a:off x="752475" y="2419651"/>
            <a:ext cx="4429126" cy="541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Insights</a:t>
            </a:r>
          </a:p>
        </p:txBody>
      </p:sp>
      <p:cxnSp>
        <p:nvCxnSpPr>
          <p:cNvPr id="17" name="Straight Connector 16">
            <a:extLst>
              <a:ext uri="{FF2B5EF4-FFF2-40B4-BE49-F238E27FC236}">
                <a16:creationId xmlns:a16="http://schemas.microsoft.com/office/drawing/2014/main" id="{D7F2AA92-A817-7348-CAC4-7FB36D1F3984}"/>
              </a:ext>
            </a:extLst>
          </p:cNvPr>
          <p:cNvCxnSpPr>
            <a:cxnSpLocks/>
          </p:cNvCxnSpPr>
          <p:nvPr/>
        </p:nvCxnSpPr>
        <p:spPr>
          <a:xfrm>
            <a:off x="2967038" y="0"/>
            <a:ext cx="0" cy="70485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1F7FE3A-C105-D863-4AF0-DBE4EF635BDD}"/>
              </a:ext>
            </a:extLst>
          </p:cNvPr>
          <p:cNvGrpSpPr/>
          <p:nvPr/>
        </p:nvGrpSpPr>
        <p:grpSpPr>
          <a:xfrm>
            <a:off x="316936" y="0"/>
            <a:ext cx="9401199" cy="3475220"/>
            <a:chOff x="1719611" y="-3"/>
            <a:chExt cx="10719131" cy="3962403"/>
          </a:xfrm>
        </p:grpSpPr>
        <p:sp>
          <p:nvSpPr>
            <p:cNvPr id="7" name="Rectangle 6">
              <a:extLst>
                <a:ext uri="{FF2B5EF4-FFF2-40B4-BE49-F238E27FC236}">
                  <a16:creationId xmlns:a16="http://schemas.microsoft.com/office/drawing/2014/main" id="{C1ADBBF5-5D0F-53C1-89F2-87C2A9BB40E7}"/>
                </a:ext>
              </a:extLst>
            </p:cNvPr>
            <p:cNvSpPr/>
            <p:nvPr/>
          </p:nvSpPr>
          <p:spPr>
            <a:xfrm rot="10800000">
              <a:off x="7079818" y="-3"/>
              <a:ext cx="5358924" cy="3962403"/>
            </a:xfrm>
            <a:prstGeom prst="rect">
              <a:avLst/>
            </a:prstGeom>
            <a:gradFill flip="none" rotWithShape="1">
              <a:gsLst>
                <a:gs pos="40199">
                  <a:schemeClr val="tx2">
                    <a:alpha val="15000"/>
                  </a:schemeClr>
                </a:gs>
                <a:gs pos="0">
                  <a:schemeClr val="tx2"/>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65166AF-5461-18D1-BC16-FB88EB02DF64}"/>
                </a:ext>
              </a:extLst>
            </p:cNvPr>
            <p:cNvSpPr/>
            <p:nvPr/>
          </p:nvSpPr>
          <p:spPr>
            <a:xfrm rot="10800000" flipH="1">
              <a:off x="1719611" y="-3"/>
              <a:ext cx="5358924" cy="3962403"/>
            </a:xfrm>
            <a:prstGeom prst="rect">
              <a:avLst/>
            </a:prstGeom>
            <a:gradFill flip="none" rotWithShape="1">
              <a:gsLst>
                <a:gs pos="40199">
                  <a:schemeClr val="tx2">
                    <a:alpha val="15000"/>
                  </a:schemeClr>
                </a:gs>
                <a:gs pos="0">
                  <a:schemeClr val="tx2"/>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37894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building, tall&#10;&#10;Description automatically generated">
            <a:extLst>
              <a:ext uri="{FF2B5EF4-FFF2-40B4-BE49-F238E27FC236}">
                <a16:creationId xmlns:a16="http://schemas.microsoft.com/office/drawing/2014/main" id="{18DF04CB-A5A8-61BE-E861-DBB33EABF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563362" cy="6857998"/>
          </a:xfrm>
          <a:prstGeom prst="rect">
            <a:avLst/>
          </a:prstGeom>
        </p:spPr>
      </p:pic>
      <p:sp>
        <p:nvSpPr>
          <p:cNvPr id="8" name="Rectangle 7">
            <a:extLst>
              <a:ext uri="{FF2B5EF4-FFF2-40B4-BE49-F238E27FC236}">
                <a16:creationId xmlns:a16="http://schemas.microsoft.com/office/drawing/2014/main" id="{36B263B8-17A4-4B7C-0561-08D8B72DFA74}"/>
              </a:ext>
            </a:extLst>
          </p:cNvPr>
          <p:cNvSpPr/>
          <p:nvPr/>
        </p:nvSpPr>
        <p:spPr>
          <a:xfrm flipH="1">
            <a:off x="838200" y="0"/>
            <a:ext cx="7851309" cy="6858000"/>
          </a:xfrm>
          <a:prstGeom prst="rect">
            <a:avLst/>
          </a:prstGeom>
          <a:gradFill flip="none" rotWithShape="1">
            <a:gsLst>
              <a:gs pos="53000">
                <a:srgbClr val="1E2A47">
                  <a:alpha val="72000"/>
                </a:srgbClr>
              </a:gs>
              <a:gs pos="25000">
                <a:srgbClr val="1C2439">
                  <a:alpha val="97000"/>
                </a:srgbClr>
              </a:gs>
              <a:gs pos="4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000221E-7E63-2E18-76A2-15C210ACC238}"/>
              </a:ext>
            </a:extLst>
          </p:cNvPr>
          <p:cNvSpPr/>
          <p:nvPr/>
        </p:nvSpPr>
        <p:spPr>
          <a:xfrm flipV="1">
            <a:off x="5387009" y="0"/>
            <a:ext cx="6804991" cy="4661452"/>
          </a:xfrm>
          <a:prstGeom prst="rect">
            <a:avLst/>
          </a:prstGeom>
          <a:gradFill flip="none" rotWithShape="1">
            <a:gsLst>
              <a:gs pos="0">
                <a:schemeClr val="accent1"/>
              </a:gs>
              <a:gs pos="56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8A23F6E-F6A8-0101-56AD-E403C8A83FBC}"/>
              </a:ext>
            </a:extLst>
          </p:cNvPr>
          <p:cNvGrpSpPr/>
          <p:nvPr/>
        </p:nvGrpSpPr>
        <p:grpSpPr>
          <a:xfrm rot="10800000">
            <a:off x="4387949" y="3862753"/>
            <a:ext cx="8101971" cy="2995246"/>
            <a:chOff x="1723811" y="-3"/>
            <a:chExt cx="10718081" cy="3962404"/>
          </a:xfrm>
        </p:grpSpPr>
        <p:sp>
          <p:nvSpPr>
            <p:cNvPr id="12" name="Rectangle 11">
              <a:extLst>
                <a:ext uri="{FF2B5EF4-FFF2-40B4-BE49-F238E27FC236}">
                  <a16:creationId xmlns:a16="http://schemas.microsoft.com/office/drawing/2014/main" id="{E2D48CA4-7865-38B3-C175-1482C544AC1B}"/>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6AF9548-EC50-7541-9EC4-6E907A8B0DDA}"/>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417E34FF-BFFF-73F2-320D-6327BB6F1BB4}"/>
              </a:ext>
            </a:extLst>
          </p:cNvPr>
          <p:cNvSpPr/>
          <p:nvPr/>
        </p:nvSpPr>
        <p:spPr>
          <a:xfrm>
            <a:off x="6978331" y="2647950"/>
            <a:ext cx="5213669" cy="4210051"/>
          </a:xfrm>
          <a:prstGeom prst="rect">
            <a:avLst/>
          </a:prstGeom>
          <a:gradFill flip="none" rotWithShape="1">
            <a:gsLst>
              <a:gs pos="0">
                <a:schemeClr val="accent4">
                  <a:alpha val="40000"/>
                </a:schemeClr>
              </a:gs>
              <a:gs pos="66000">
                <a:schemeClr val="accent4">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4C1EB71A-741F-F524-B57E-1EDF7968E82C}"/>
              </a:ext>
            </a:extLst>
          </p:cNvPr>
          <p:cNvGrpSpPr/>
          <p:nvPr/>
        </p:nvGrpSpPr>
        <p:grpSpPr>
          <a:xfrm>
            <a:off x="188004" y="0"/>
            <a:ext cx="8101971" cy="2995246"/>
            <a:chOff x="1723811" y="-3"/>
            <a:chExt cx="10718081" cy="3962404"/>
          </a:xfrm>
        </p:grpSpPr>
        <p:sp>
          <p:nvSpPr>
            <p:cNvPr id="22" name="Rectangle 21">
              <a:extLst>
                <a:ext uri="{FF2B5EF4-FFF2-40B4-BE49-F238E27FC236}">
                  <a16:creationId xmlns:a16="http://schemas.microsoft.com/office/drawing/2014/main" id="{186A40B7-D4A6-3030-9F97-943D86FB3BBD}"/>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BBE95B-FEC4-6A42-D478-01E996C73531}"/>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Content Placeholder 2">
            <a:extLst>
              <a:ext uri="{FF2B5EF4-FFF2-40B4-BE49-F238E27FC236}">
                <a16:creationId xmlns:a16="http://schemas.microsoft.com/office/drawing/2014/main" id="{0F5EB991-2B96-7F5B-4E8D-4921780203A5}"/>
              </a:ext>
            </a:extLst>
          </p:cNvPr>
          <p:cNvSpPr txBox="1">
            <a:spLocks/>
          </p:cNvSpPr>
          <p:nvPr/>
        </p:nvSpPr>
        <p:spPr>
          <a:xfrm>
            <a:off x="5237925" y="2586765"/>
            <a:ext cx="5966966" cy="1562096"/>
          </a:xfrm>
          <a:prstGeom prst="rect">
            <a:avLst/>
          </a:prstGeom>
        </p:spPr>
        <p:txBody>
          <a:bodyPr vert="horz" lIns="0" tIns="45720" rIns="0" bIns="45720" rtlCol="0" anchor="b">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None/>
            </a:pPr>
            <a:r>
              <a:rPr lang="en-US" dirty="0"/>
              <a:t>Our product features a pleasant user interface that allows a user to complete a task under a minute. Additionally, it provides multiple options for quick payment and transactions. We provide users with ease of use, a clearly structured commission program, and the ability to generate passive income for a win-win situation.</a:t>
            </a:r>
          </a:p>
        </p:txBody>
      </p:sp>
      <p:cxnSp>
        <p:nvCxnSpPr>
          <p:cNvPr id="25" name="Straight Connector 24">
            <a:extLst>
              <a:ext uri="{FF2B5EF4-FFF2-40B4-BE49-F238E27FC236}">
                <a16:creationId xmlns:a16="http://schemas.microsoft.com/office/drawing/2014/main" id="{0CE55B08-65D3-94B3-FEA7-362AADC13592}"/>
              </a:ext>
            </a:extLst>
          </p:cNvPr>
          <p:cNvCxnSpPr>
            <a:cxnSpLocks/>
          </p:cNvCxnSpPr>
          <p:nvPr/>
        </p:nvCxnSpPr>
        <p:spPr>
          <a:xfrm>
            <a:off x="11353800" y="0"/>
            <a:ext cx="0" cy="1630017"/>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16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et of escalators&#10;&#10;Description automatically generated with medium confidence">
            <a:extLst>
              <a:ext uri="{FF2B5EF4-FFF2-40B4-BE49-F238E27FC236}">
                <a16:creationId xmlns:a16="http://schemas.microsoft.com/office/drawing/2014/main" id="{A302DD49-5323-4ACF-418A-DD3549A9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416" y="0"/>
            <a:ext cx="8843517" cy="6857989"/>
          </a:xfrm>
          <a:prstGeom prst="rect">
            <a:avLst/>
          </a:prstGeom>
        </p:spPr>
      </p:pic>
      <p:sp>
        <p:nvSpPr>
          <p:cNvPr id="7" name="Rectangle 6">
            <a:extLst>
              <a:ext uri="{FF2B5EF4-FFF2-40B4-BE49-F238E27FC236}">
                <a16:creationId xmlns:a16="http://schemas.microsoft.com/office/drawing/2014/main" id="{5D7E0A91-8CF4-4518-CB7A-675DE8503A40}"/>
              </a:ext>
            </a:extLst>
          </p:cNvPr>
          <p:cNvSpPr/>
          <p:nvPr/>
        </p:nvSpPr>
        <p:spPr>
          <a:xfrm>
            <a:off x="3033485" y="0"/>
            <a:ext cx="8320315" cy="6858000"/>
          </a:xfrm>
          <a:prstGeom prst="rect">
            <a:avLst/>
          </a:prstGeom>
          <a:gradFill flip="none" rotWithShape="1">
            <a:gsLst>
              <a:gs pos="60000">
                <a:srgbClr val="1E2A47">
                  <a:alpha val="64000"/>
                </a:srgbClr>
              </a:gs>
              <a:gs pos="29000">
                <a:srgbClr val="1C2439">
                  <a:alpha val="93000"/>
                </a:srgbClr>
              </a:gs>
              <a:gs pos="6000">
                <a:srgbClr val="191D28"/>
              </a:gs>
              <a:gs pos="90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2FE0FF1-E855-9134-BF06-21F4B40302E1}"/>
              </a:ext>
            </a:extLst>
          </p:cNvPr>
          <p:cNvGrpSpPr/>
          <p:nvPr/>
        </p:nvGrpSpPr>
        <p:grpSpPr>
          <a:xfrm rot="16200000">
            <a:off x="-3398525" y="636158"/>
            <a:ext cx="10783724" cy="3986673"/>
            <a:chOff x="1723811" y="-3"/>
            <a:chExt cx="10718081" cy="3962404"/>
          </a:xfrm>
        </p:grpSpPr>
        <p:sp>
          <p:nvSpPr>
            <p:cNvPr id="13" name="Rectangle 12">
              <a:extLst>
                <a:ext uri="{FF2B5EF4-FFF2-40B4-BE49-F238E27FC236}">
                  <a16:creationId xmlns:a16="http://schemas.microsoft.com/office/drawing/2014/main" id="{9D44848B-96B5-C8A7-564E-79120C5DC99D}"/>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D1441EB-87C4-94F8-802A-B60B0259374C}"/>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A6AF4C7B-00CD-16D3-8588-4AF7FE548690}"/>
              </a:ext>
            </a:extLst>
          </p:cNvPr>
          <p:cNvGrpSpPr/>
          <p:nvPr/>
        </p:nvGrpSpPr>
        <p:grpSpPr>
          <a:xfrm>
            <a:off x="-3730957" y="0"/>
            <a:ext cx="12051136" cy="4456244"/>
            <a:chOff x="1719611" y="-3"/>
            <a:chExt cx="10715631" cy="3962403"/>
          </a:xfrm>
        </p:grpSpPr>
        <p:sp>
          <p:nvSpPr>
            <p:cNvPr id="19" name="Rectangle 18">
              <a:extLst>
                <a:ext uri="{FF2B5EF4-FFF2-40B4-BE49-F238E27FC236}">
                  <a16:creationId xmlns:a16="http://schemas.microsoft.com/office/drawing/2014/main" id="{53EF0504-6760-400A-E0A2-89A3C75D61BE}"/>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EEDA808-87A9-C9E3-6D9E-CC38EAFA0643}"/>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C5D94562-3CF4-055D-6C68-1945FB855E5B}"/>
              </a:ext>
            </a:extLst>
          </p:cNvPr>
          <p:cNvGrpSpPr/>
          <p:nvPr/>
        </p:nvGrpSpPr>
        <p:grpSpPr>
          <a:xfrm rot="10800000">
            <a:off x="1493365" y="3666940"/>
            <a:ext cx="8629652" cy="3191054"/>
            <a:chOff x="1719611" y="-3"/>
            <a:chExt cx="10715631" cy="3962403"/>
          </a:xfrm>
        </p:grpSpPr>
        <p:sp>
          <p:nvSpPr>
            <p:cNvPr id="22" name="Rectangle 21">
              <a:extLst>
                <a:ext uri="{FF2B5EF4-FFF2-40B4-BE49-F238E27FC236}">
                  <a16:creationId xmlns:a16="http://schemas.microsoft.com/office/drawing/2014/main" id="{87097F83-8517-0BBA-2FFC-C8F4E39C41DC}"/>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65000"/>
                  </a:srgbClr>
                </a:gs>
                <a:gs pos="0">
                  <a:schemeClr val="accent1">
                    <a:lumMod val="50000"/>
                    <a:alpha val="8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D03BD68-E376-8222-79EA-E0944950F33B}"/>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65000"/>
                  </a:srgbClr>
                </a:gs>
                <a:gs pos="0">
                  <a:schemeClr val="accent1">
                    <a:lumMod val="50000"/>
                    <a:alpha val="8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Straight Connector 23">
            <a:extLst>
              <a:ext uri="{FF2B5EF4-FFF2-40B4-BE49-F238E27FC236}">
                <a16:creationId xmlns:a16="http://schemas.microsoft.com/office/drawing/2014/main" id="{78A2669A-AAAF-4E9F-B84A-8308A3E5D2C1}"/>
              </a:ext>
            </a:extLst>
          </p:cNvPr>
          <p:cNvCxnSpPr>
            <a:cxnSpLocks/>
          </p:cNvCxnSpPr>
          <p:nvPr/>
        </p:nvCxnSpPr>
        <p:spPr>
          <a:xfrm>
            <a:off x="718460" y="1753033"/>
            <a:ext cx="99604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itle 7">
            <a:extLst>
              <a:ext uri="{FF2B5EF4-FFF2-40B4-BE49-F238E27FC236}">
                <a16:creationId xmlns:a16="http://schemas.microsoft.com/office/drawing/2014/main" id="{2B2C2F05-DFE0-48E9-615E-DF752802A30B}"/>
              </a:ext>
            </a:extLst>
          </p:cNvPr>
          <p:cNvSpPr>
            <a:spLocks noGrp="1"/>
          </p:cNvSpPr>
          <p:nvPr>
            <p:ph type="title"/>
          </p:nvPr>
        </p:nvSpPr>
        <p:spPr>
          <a:xfrm>
            <a:off x="1108696" y="2106894"/>
            <a:ext cx="3571875" cy="817130"/>
          </a:xfrm>
        </p:spPr>
        <p:txBody>
          <a:bodyPr/>
          <a:lstStyle/>
          <a:p>
            <a:r>
              <a:rPr lang="en-US" sz="4400" dirty="0"/>
              <a:t>Phases</a:t>
            </a:r>
          </a:p>
        </p:txBody>
      </p:sp>
      <p:sp>
        <p:nvSpPr>
          <p:cNvPr id="26" name="Content Placeholder 8">
            <a:extLst>
              <a:ext uri="{FF2B5EF4-FFF2-40B4-BE49-F238E27FC236}">
                <a16:creationId xmlns:a16="http://schemas.microsoft.com/office/drawing/2014/main" id="{B3E030E2-6EBF-89AB-4493-143BCFB96201}"/>
              </a:ext>
            </a:extLst>
          </p:cNvPr>
          <p:cNvSpPr>
            <a:spLocks noGrp="1"/>
          </p:cNvSpPr>
          <p:nvPr>
            <p:ph idx="1"/>
          </p:nvPr>
        </p:nvSpPr>
        <p:spPr>
          <a:xfrm>
            <a:off x="1108696" y="3114806"/>
            <a:ext cx="6016004" cy="1586345"/>
          </a:xfrm>
        </p:spPr>
        <p:txBody>
          <a:bodyPr/>
          <a:lstStyle/>
          <a:p>
            <a:pPr marL="0" indent="0">
              <a:lnSpc>
                <a:spcPct val="130000"/>
              </a:lnSpc>
              <a:spcBef>
                <a:spcPts val="500"/>
              </a:spcBef>
              <a:spcAft>
                <a:spcPts val="500"/>
              </a:spcAft>
              <a:buNone/>
            </a:pPr>
            <a:r>
              <a:rPr lang="en-US" dirty="0"/>
              <a:t>Our product features a pleasant user interface that allows a user to complete a task under a minute. Additionally, it provides multiple options for quick payment and transactions. We provide users with ease of use, a clearly structured commission program, and the ability to generate passive income for a win-win situation.</a:t>
            </a:r>
          </a:p>
        </p:txBody>
      </p:sp>
    </p:spTree>
    <p:extLst>
      <p:ext uri="{BB962C8B-B14F-4D97-AF65-F5344CB8AC3E}">
        <p14:creationId xmlns:p14="http://schemas.microsoft.com/office/powerpoint/2010/main" val="112406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D9EDC4-1633-33E6-EB53-C7AA4B159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676" cy="6857618"/>
          </a:xfrm>
          <a:prstGeom prst="rect">
            <a:avLst/>
          </a:prstGeom>
        </p:spPr>
      </p:pic>
      <p:sp>
        <p:nvSpPr>
          <p:cNvPr id="6" name="Rectangle 5">
            <a:extLst>
              <a:ext uri="{FF2B5EF4-FFF2-40B4-BE49-F238E27FC236}">
                <a16:creationId xmlns:a16="http://schemas.microsoft.com/office/drawing/2014/main" id="{633517B5-5B6A-D8B1-50EB-6B69DBB233F8}"/>
              </a:ext>
            </a:extLst>
          </p:cNvPr>
          <p:cNvSpPr/>
          <p:nvPr/>
        </p:nvSpPr>
        <p:spPr>
          <a:xfrm rot="16200000">
            <a:off x="2855686" y="-2478317"/>
            <a:ext cx="6480628" cy="12192002"/>
          </a:xfrm>
          <a:prstGeom prst="rect">
            <a:avLst/>
          </a:prstGeom>
          <a:gradFill flip="none" rotWithShape="1">
            <a:gsLst>
              <a:gs pos="63000">
                <a:srgbClr val="1E2A47">
                  <a:alpha val="72000"/>
                </a:srgbClr>
              </a:gs>
              <a:gs pos="48000">
                <a:srgbClr val="1C2439">
                  <a:alpha val="93000"/>
                </a:srgbClr>
              </a:gs>
              <a:gs pos="22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4AC9579-F4B3-D634-C926-83AEBC511308}"/>
              </a:ext>
            </a:extLst>
          </p:cNvPr>
          <p:cNvSpPr/>
          <p:nvPr/>
        </p:nvSpPr>
        <p:spPr>
          <a:xfrm>
            <a:off x="4737161" y="838200"/>
            <a:ext cx="7454839" cy="6019801"/>
          </a:xfrm>
          <a:prstGeom prst="rect">
            <a:avLst/>
          </a:prstGeom>
          <a:gradFill flip="none" rotWithShape="1">
            <a:gsLst>
              <a:gs pos="0">
                <a:schemeClr val="tx2">
                  <a:lumMod val="75000"/>
                </a:schemeClr>
              </a:gs>
              <a:gs pos="59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24A8BBAA-E559-018E-3D25-B2224DAFEF41}"/>
              </a:ext>
            </a:extLst>
          </p:cNvPr>
          <p:cNvSpPr>
            <a:spLocks noGrp="1"/>
          </p:cNvSpPr>
          <p:nvPr>
            <p:ph type="title"/>
          </p:nvPr>
        </p:nvSpPr>
        <p:spPr>
          <a:xfrm>
            <a:off x="6493566" y="2097315"/>
            <a:ext cx="4860234" cy="817130"/>
          </a:xfrm>
        </p:spPr>
        <p:txBody>
          <a:bodyPr/>
          <a:lstStyle/>
          <a:p>
            <a:pPr algn="r"/>
            <a:r>
              <a:rPr lang="en-US" sz="4400" dirty="0"/>
              <a:t>Success Factor</a:t>
            </a:r>
          </a:p>
        </p:txBody>
      </p:sp>
      <p:sp>
        <p:nvSpPr>
          <p:cNvPr id="12" name="Content Placeholder 2">
            <a:extLst>
              <a:ext uri="{FF2B5EF4-FFF2-40B4-BE49-F238E27FC236}">
                <a16:creationId xmlns:a16="http://schemas.microsoft.com/office/drawing/2014/main" id="{B92794D0-5A9C-B44F-9599-9EA07F1F2210}"/>
              </a:ext>
            </a:extLst>
          </p:cNvPr>
          <p:cNvSpPr>
            <a:spLocks noGrp="1"/>
          </p:cNvSpPr>
          <p:nvPr>
            <p:ph idx="1"/>
          </p:nvPr>
        </p:nvSpPr>
        <p:spPr>
          <a:xfrm>
            <a:off x="3898961" y="3801627"/>
            <a:ext cx="7454839" cy="1172027"/>
          </a:xfrm>
        </p:spPr>
        <p:txBody>
          <a:bodyPr/>
          <a:lstStyle/>
          <a:p>
            <a:pPr marL="0" indent="0" algn="r">
              <a:lnSpc>
                <a:spcPct val="130000"/>
              </a:lnSpc>
              <a:spcBef>
                <a:spcPts val="500"/>
              </a:spcBef>
              <a:spcAft>
                <a:spcPts val="500"/>
              </a:spcAft>
              <a:buNone/>
            </a:pPr>
            <a:r>
              <a:rPr lang="en-US" dirty="0"/>
              <a:t>We saw the current problem in the market and brought up a solution that can help resolving this problem. We believe that our product resolves our demographic’s biggest pain points and have strong and scalable growth potential.</a:t>
            </a:r>
          </a:p>
        </p:txBody>
      </p:sp>
      <p:cxnSp>
        <p:nvCxnSpPr>
          <p:cNvPr id="13" name="Straight Connector 12">
            <a:extLst>
              <a:ext uri="{FF2B5EF4-FFF2-40B4-BE49-F238E27FC236}">
                <a16:creationId xmlns:a16="http://schemas.microsoft.com/office/drawing/2014/main" id="{11CD0D46-87E3-9F21-229D-642526282C25}"/>
              </a:ext>
            </a:extLst>
          </p:cNvPr>
          <p:cNvCxnSpPr>
            <a:cxnSpLocks/>
          </p:cNvCxnSpPr>
          <p:nvPr/>
        </p:nvCxnSpPr>
        <p:spPr>
          <a:xfrm>
            <a:off x="10464799" y="1754421"/>
            <a:ext cx="8890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EF91BF53-C4BC-F029-2E77-EB6EFF1A1BA7}"/>
              </a:ext>
            </a:extLst>
          </p:cNvPr>
          <p:cNvSpPr txBox="1">
            <a:spLocks/>
          </p:cNvSpPr>
          <p:nvPr/>
        </p:nvSpPr>
        <p:spPr>
          <a:xfrm>
            <a:off x="4105275" y="3165931"/>
            <a:ext cx="7248525"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accent3">
                    <a:lumMod val="40000"/>
                    <a:lumOff val="60000"/>
                  </a:schemeClr>
                </a:solidFill>
              </a:rPr>
              <a:t>THE WORLD CHANGES, </a:t>
            </a:r>
            <a:r>
              <a:rPr lang="en-US" b="1" dirty="0" err="1">
                <a:solidFill>
                  <a:schemeClr val="accent3">
                    <a:lumMod val="40000"/>
                    <a:lumOff val="60000"/>
                  </a:schemeClr>
                </a:solidFill>
              </a:rPr>
              <a:t>WE'll</a:t>
            </a:r>
            <a:r>
              <a:rPr lang="en-US" b="1" dirty="0">
                <a:solidFill>
                  <a:schemeClr val="accent3">
                    <a:lumMod val="40000"/>
                    <a:lumOff val="60000"/>
                  </a:schemeClr>
                </a:solidFill>
              </a:rPr>
              <a:t> BE THERE.</a:t>
            </a:r>
          </a:p>
        </p:txBody>
      </p:sp>
      <p:grpSp>
        <p:nvGrpSpPr>
          <p:cNvPr id="17" name="Group 16">
            <a:extLst>
              <a:ext uri="{FF2B5EF4-FFF2-40B4-BE49-F238E27FC236}">
                <a16:creationId xmlns:a16="http://schemas.microsoft.com/office/drawing/2014/main" id="{973E2285-ED91-47F9-E882-FEBABC022878}"/>
              </a:ext>
            </a:extLst>
          </p:cNvPr>
          <p:cNvGrpSpPr/>
          <p:nvPr/>
        </p:nvGrpSpPr>
        <p:grpSpPr>
          <a:xfrm>
            <a:off x="1" y="805719"/>
            <a:ext cx="3475220" cy="8545522"/>
            <a:chOff x="1" y="805719"/>
            <a:chExt cx="3475220" cy="8545522"/>
          </a:xfrm>
        </p:grpSpPr>
        <p:sp>
          <p:nvSpPr>
            <p:cNvPr id="5" name="Rectangle 4">
              <a:extLst>
                <a:ext uri="{FF2B5EF4-FFF2-40B4-BE49-F238E27FC236}">
                  <a16:creationId xmlns:a16="http://schemas.microsoft.com/office/drawing/2014/main" id="{5B6DA1DC-2759-46F3-EA1B-3CC34D3128D8}"/>
                </a:ext>
              </a:extLst>
            </p:cNvPr>
            <p:cNvSpPr/>
            <p:nvPr/>
          </p:nvSpPr>
          <p:spPr>
            <a:xfrm rot="5400000" flipH="1">
              <a:off x="-398770" y="5477251"/>
              <a:ext cx="4272761" cy="3475220"/>
            </a:xfrm>
            <a:prstGeom prst="rect">
              <a:avLst/>
            </a:prstGeom>
            <a:gradFill flip="none" rotWithShape="1">
              <a:gsLst>
                <a:gs pos="48000">
                  <a:schemeClr val="accent4">
                    <a:lumMod val="75000"/>
                    <a:alpha val="15000"/>
                  </a:schemeClr>
                </a:gs>
                <a:gs pos="0">
                  <a:schemeClr val="accent4">
                    <a:lumMod val="75000"/>
                    <a:alpha val="6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3F8A241-0861-EDB8-23D4-09288F4369DA}"/>
                </a:ext>
              </a:extLst>
            </p:cNvPr>
            <p:cNvSpPr/>
            <p:nvPr/>
          </p:nvSpPr>
          <p:spPr>
            <a:xfrm rot="16200000" flipH="1" flipV="1">
              <a:off x="-398770" y="1204490"/>
              <a:ext cx="4272761" cy="3475220"/>
            </a:xfrm>
            <a:prstGeom prst="rect">
              <a:avLst/>
            </a:prstGeom>
            <a:gradFill flip="none" rotWithShape="1">
              <a:gsLst>
                <a:gs pos="48000">
                  <a:schemeClr val="accent4">
                    <a:lumMod val="75000"/>
                    <a:alpha val="15000"/>
                  </a:schemeClr>
                </a:gs>
                <a:gs pos="0">
                  <a:schemeClr val="accent4">
                    <a:lumMod val="75000"/>
                    <a:alpha val="6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35413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629B1-3CFF-FE16-C50F-69DA3BE25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681746" cy="6858000"/>
          </a:xfrm>
          <a:prstGeom prst="rect">
            <a:avLst/>
          </a:prstGeom>
        </p:spPr>
      </p:pic>
      <p:sp>
        <p:nvSpPr>
          <p:cNvPr id="6" name="Rectangle 5">
            <a:extLst>
              <a:ext uri="{FF2B5EF4-FFF2-40B4-BE49-F238E27FC236}">
                <a16:creationId xmlns:a16="http://schemas.microsoft.com/office/drawing/2014/main" id="{F23C5461-5117-A6F5-48D3-2587DBD5D66C}"/>
              </a:ext>
            </a:extLst>
          </p:cNvPr>
          <p:cNvSpPr/>
          <p:nvPr/>
        </p:nvSpPr>
        <p:spPr>
          <a:xfrm flipH="1">
            <a:off x="1295397" y="0"/>
            <a:ext cx="10423886" cy="6858000"/>
          </a:xfrm>
          <a:prstGeom prst="rect">
            <a:avLst/>
          </a:prstGeom>
          <a:gradFill flip="none" rotWithShape="1">
            <a:gsLst>
              <a:gs pos="65000">
                <a:srgbClr val="1E2A47">
                  <a:alpha val="72000"/>
                </a:srgbClr>
              </a:gs>
              <a:gs pos="33000">
                <a:srgbClr val="1C2439">
                  <a:alpha val="93000"/>
                </a:srgbClr>
              </a:gs>
              <a:gs pos="10000">
                <a:srgbClr val="191D28"/>
              </a:gs>
              <a:gs pos="90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4FFE011-D865-7E8B-E46D-49F9DAECA883}"/>
              </a:ext>
            </a:extLst>
          </p:cNvPr>
          <p:cNvSpPr/>
          <p:nvPr/>
        </p:nvSpPr>
        <p:spPr>
          <a:xfrm flipV="1">
            <a:off x="5181600" y="0"/>
            <a:ext cx="7010400" cy="4550229"/>
          </a:xfrm>
          <a:prstGeom prst="rect">
            <a:avLst/>
          </a:prstGeom>
          <a:gradFill flip="none" rotWithShape="1">
            <a:gsLst>
              <a:gs pos="0">
                <a:schemeClr val="accent1"/>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D319FEC6-2875-9DBB-CB73-1A141E848495}"/>
              </a:ext>
            </a:extLst>
          </p:cNvPr>
          <p:cNvGrpSpPr/>
          <p:nvPr/>
        </p:nvGrpSpPr>
        <p:grpSpPr>
          <a:xfrm rot="10800000">
            <a:off x="863915" y="3347840"/>
            <a:ext cx="9492617" cy="3510159"/>
            <a:chOff x="1719611" y="-3"/>
            <a:chExt cx="10715631" cy="3962403"/>
          </a:xfrm>
        </p:grpSpPr>
        <p:sp>
          <p:nvSpPr>
            <p:cNvPr id="9" name="Rectangle 8">
              <a:extLst>
                <a:ext uri="{FF2B5EF4-FFF2-40B4-BE49-F238E27FC236}">
                  <a16:creationId xmlns:a16="http://schemas.microsoft.com/office/drawing/2014/main" id="{39FBC072-065B-9407-CF01-D675AB2D8AAF}"/>
                </a:ext>
              </a:extLst>
            </p:cNvPr>
            <p:cNvSpPr/>
            <p:nvPr/>
          </p:nvSpPr>
          <p:spPr>
            <a:xfrm rot="10800000">
              <a:off x="7076318" y="-3"/>
              <a:ext cx="5358924" cy="3962403"/>
            </a:xfrm>
            <a:prstGeom prst="rect">
              <a:avLst/>
            </a:prstGeom>
            <a:gradFill flip="none" rotWithShape="1">
              <a:gsLst>
                <a:gs pos="40199">
                  <a:srgbClr val="191D28">
                    <a:alpha val="44000"/>
                  </a:srgbClr>
                </a:gs>
                <a:gs pos="15000">
                  <a:srgbClr val="191D28">
                    <a:alpha val="90000"/>
                  </a:srgbClr>
                </a:gs>
                <a:gs pos="0">
                  <a:srgbClr val="191D28"/>
                </a:gs>
                <a:gs pos="61000">
                  <a:srgbClr val="191D28">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B2097-9209-804B-683B-F4A90857B07C}"/>
                </a:ext>
              </a:extLst>
            </p:cNvPr>
            <p:cNvSpPr/>
            <p:nvPr/>
          </p:nvSpPr>
          <p:spPr>
            <a:xfrm rot="10800000" flipH="1">
              <a:off x="1719611" y="-3"/>
              <a:ext cx="5358924" cy="3962403"/>
            </a:xfrm>
            <a:prstGeom prst="rect">
              <a:avLst/>
            </a:prstGeom>
            <a:gradFill flip="none" rotWithShape="1">
              <a:gsLst>
                <a:gs pos="40199">
                  <a:srgbClr val="191D28">
                    <a:alpha val="44000"/>
                  </a:srgbClr>
                </a:gs>
                <a:gs pos="15000">
                  <a:srgbClr val="191D28">
                    <a:alpha val="90000"/>
                  </a:srgbClr>
                </a:gs>
                <a:gs pos="0">
                  <a:srgbClr val="191D28"/>
                </a:gs>
                <a:gs pos="61000">
                  <a:srgbClr val="191D28">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0DEA4313-E7E9-F4A5-78F9-6D4C91567419}"/>
              </a:ext>
            </a:extLst>
          </p:cNvPr>
          <p:cNvSpPr>
            <a:spLocks noGrp="1"/>
          </p:cNvSpPr>
          <p:nvPr>
            <p:ph idx="1"/>
          </p:nvPr>
        </p:nvSpPr>
        <p:spPr>
          <a:xfrm>
            <a:off x="5609242" y="3571875"/>
            <a:ext cx="5330974" cy="1563543"/>
          </a:xfrm>
        </p:spPr>
        <p:txBody>
          <a:bodyPr/>
          <a:lstStyle/>
          <a:p>
            <a:pPr marL="0" indent="0" algn="ctr">
              <a:lnSpc>
                <a:spcPct val="130000"/>
              </a:lnSpc>
              <a:spcBef>
                <a:spcPts val="500"/>
              </a:spcBef>
              <a:spcAft>
                <a:spcPts val="500"/>
              </a:spcAft>
              <a:buNone/>
            </a:pPr>
            <a:r>
              <a:rPr lang="en-US" dirty="0"/>
              <a:t>We saw the current problem in the market and brought up a solution that can help resolving this problem. We believe that our product resolves our demographic’s biggest pain points and have strong and scalable growth potential.</a:t>
            </a:r>
          </a:p>
        </p:txBody>
      </p:sp>
      <p:sp>
        <p:nvSpPr>
          <p:cNvPr id="12" name="Title 7">
            <a:extLst>
              <a:ext uri="{FF2B5EF4-FFF2-40B4-BE49-F238E27FC236}">
                <a16:creationId xmlns:a16="http://schemas.microsoft.com/office/drawing/2014/main" id="{CAE3EA2E-7E32-49FB-2353-D43E6837FF82}"/>
              </a:ext>
            </a:extLst>
          </p:cNvPr>
          <p:cNvSpPr txBox="1">
            <a:spLocks/>
          </p:cNvSpPr>
          <p:nvPr/>
        </p:nvSpPr>
        <p:spPr>
          <a:xfrm>
            <a:off x="7141267" y="1779978"/>
            <a:ext cx="2257426"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11500" dirty="0">
                <a:ln w="6350">
                  <a:solidFill>
                    <a:schemeClr val="accent3"/>
                  </a:solidFill>
                </a:ln>
                <a:noFill/>
              </a:rPr>
              <a:t>04</a:t>
            </a:r>
          </a:p>
        </p:txBody>
      </p:sp>
      <p:sp>
        <p:nvSpPr>
          <p:cNvPr id="13" name="Title 1">
            <a:extLst>
              <a:ext uri="{FF2B5EF4-FFF2-40B4-BE49-F238E27FC236}">
                <a16:creationId xmlns:a16="http://schemas.microsoft.com/office/drawing/2014/main" id="{C2079ABE-3381-5417-C8A6-17D4F0AC79C2}"/>
              </a:ext>
            </a:extLst>
          </p:cNvPr>
          <p:cNvSpPr txBox="1">
            <a:spLocks/>
          </p:cNvSpPr>
          <p:nvPr/>
        </p:nvSpPr>
        <p:spPr>
          <a:xfrm>
            <a:off x="6055418" y="2419651"/>
            <a:ext cx="4429126" cy="541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Our Company</a:t>
            </a:r>
          </a:p>
        </p:txBody>
      </p:sp>
      <p:cxnSp>
        <p:nvCxnSpPr>
          <p:cNvPr id="14" name="Straight Connector 13">
            <a:extLst>
              <a:ext uri="{FF2B5EF4-FFF2-40B4-BE49-F238E27FC236}">
                <a16:creationId xmlns:a16="http://schemas.microsoft.com/office/drawing/2014/main" id="{B68E8965-9D1D-2E62-25C5-30D77581C452}"/>
              </a:ext>
            </a:extLst>
          </p:cNvPr>
          <p:cNvCxnSpPr>
            <a:cxnSpLocks/>
          </p:cNvCxnSpPr>
          <p:nvPr/>
        </p:nvCxnSpPr>
        <p:spPr>
          <a:xfrm>
            <a:off x="8269981" y="0"/>
            <a:ext cx="0" cy="70485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3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3C3F91-6FFD-F234-07D0-6BB5DB6B9C0D}"/>
              </a:ext>
            </a:extLst>
          </p:cNvPr>
          <p:cNvSpPr/>
          <p:nvPr/>
        </p:nvSpPr>
        <p:spPr>
          <a:xfrm rot="10800000">
            <a:off x="-3" y="-2"/>
            <a:ext cx="11338482" cy="6218901"/>
          </a:xfrm>
          <a:prstGeom prst="rect">
            <a:avLst/>
          </a:prstGeom>
          <a:gradFill flip="none" rotWithShape="1">
            <a:gsLst>
              <a:gs pos="0">
                <a:schemeClr val="accent1">
                  <a:alpha val="66000"/>
                </a:schemeClr>
              </a:gs>
              <a:gs pos="43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A50A982-2700-9EAA-C621-CE1093AB2B07}"/>
              </a:ext>
            </a:extLst>
          </p:cNvPr>
          <p:cNvSpPr/>
          <p:nvPr/>
        </p:nvSpPr>
        <p:spPr>
          <a:xfrm>
            <a:off x="4734234" y="1821225"/>
            <a:ext cx="7457766" cy="5036775"/>
          </a:xfrm>
          <a:prstGeom prst="rect">
            <a:avLst/>
          </a:prstGeom>
          <a:gradFill flip="none" rotWithShape="1">
            <a:gsLst>
              <a:gs pos="0">
                <a:schemeClr val="accent2">
                  <a:alpha val="3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E45217A-DDE7-8638-E391-744447B7CDAE}"/>
              </a:ext>
            </a:extLst>
          </p:cNvPr>
          <p:cNvGrpSpPr/>
          <p:nvPr/>
        </p:nvGrpSpPr>
        <p:grpSpPr>
          <a:xfrm>
            <a:off x="2056454" y="0"/>
            <a:ext cx="9399238" cy="3475220"/>
            <a:chOff x="1721847" y="-3"/>
            <a:chExt cx="10716895" cy="3962403"/>
          </a:xfrm>
        </p:grpSpPr>
        <p:sp>
          <p:nvSpPr>
            <p:cNvPr id="6" name="Rectangle 5">
              <a:extLst>
                <a:ext uri="{FF2B5EF4-FFF2-40B4-BE49-F238E27FC236}">
                  <a16:creationId xmlns:a16="http://schemas.microsoft.com/office/drawing/2014/main" id="{BAA71D2B-B82F-5686-2887-B972352B41F6}"/>
                </a:ext>
              </a:extLst>
            </p:cNvPr>
            <p:cNvSpPr/>
            <p:nvPr/>
          </p:nvSpPr>
          <p:spPr>
            <a:xfrm rot="10800000">
              <a:off x="7079818" y="-3"/>
              <a:ext cx="5358924" cy="3962403"/>
            </a:xfrm>
            <a:prstGeom prst="rect">
              <a:avLst/>
            </a:prstGeom>
            <a:gradFill flip="none" rotWithShape="1">
              <a:gsLst>
                <a:gs pos="40199">
                  <a:schemeClr val="accent2">
                    <a:lumMod val="75000"/>
                    <a:alpha val="15000"/>
                  </a:schemeClr>
                </a:gs>
                <a:gs pos="0">
                  <a:schemeClr val="accent2">
                    <a:lumMod val="75000"/>
                    <a:alpha val="65000"/>
                  </a:schemeClr>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D3F48E-2722-1F0A-19F1-E5B4278F25FB}"/>
                </a:ext>
              </a:extLst>
            </p:cNvPr>
            <p:cNvSpPr/>
            <p:nvPr/>
          </p:nvSpPr>
          <p:spPr>
            <a:xfrm rot="10800000" flipH="1">
              <a:off x="1721847" y="-3"/>
              <a:ext cx="5358924" cy="3962403"/>
            </a:xfrm>
            <a:prstGeom prst="rect">
              <a:avLst/>
            </a:prstGeom>
            <a:gradFill flip="none" rotWithShape="1">
              <a:gsLst>
                <a:gs pos="40199">
                  <a:schemeClr val="accent2">
                    <a:lumMod val="75000"/>
                    <a:alpha val="15000"/>
                  </a:schemeClr>
                </a:gs>
                <a:gs pos="0">
                  <a:schemeClr val="accent2">
                    <a:lumMod val="75000"/>
                    <a:alpha val="65000"/>
                  </a:schemeClr>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5">
            <a:extLst>
              <a:ext uri="{FF2B5EF4-FFF2-40B4-BE49-F238E27FC236}">
                <a16:creationId xmlns:a16="http://schemas.microsoft.com/office/drawing/2014/main" id="{4CCC060A-9BB0-BA81-20D3-FEA17878EA7B}"/>
              </a:ext>
            </a:extLst>
          </p:cNvPr>
          <p:cNvSpPr>
            <a:spLocks noGrp="1"/>
          </p:cNvSpPr>
          <p:nvPr>
            <p:ph type="ctrTitle"/>
          </p:nvPr>
        </p:nvSpPr>
        <p:spPr>
          <a:xfrm>
            <a:off x="3876936" y="2213265"/>
            <a:ext cx="4438128" cy="979198"/>
          </a:xfrm>
        </p:spPr>
        <p:txBody>
          <a:bodyPr/>
          <a:lstStyle/>
          <a:p>
            <a:r>
              <a:rPr lang="en-US" dirty="0"/>
              <a:t>You Exec</a:t>
            </a:r>
          </a:p>
        </p:txBody>
      </p:sp>
      <p:sp>
        <p:nvSpPr>
          <p:cNvPr id="17" name="Subtitle 16">
            <a:extLst>
              <a:ext uri="{FF2B5EF4-FFF2-40B4-BE49-F238E27FC236}">
                <a16:creationId xmlns:a16="http://schemas.microsoft.com/office/drawing/2014/main" id="{085BC9CB-6C53-DCFA-1FE5-018E7A5CE4CA}"/>
              </a:ext>
            </a:extLst>
          </p:cNvPr>
          <p:cNvSpPr>
            <a:spLocks noGrp="1"/>
          </p:cNvSpPr>
          <p:nvPr>
            <p:ph type="subTitle" idx="1"/>
          </p:nvPr>
        </p:nvSpPr>
        <p:spPr>
          <a:xfrm>
            <a:off x="3987219" y="3805238"/>
            <a:ext cx="4217562" cy="601662"/>
          </a:xfrm>
        </p:spPr>
        <p:txBody>
          <a:bodyPr/>
          <a:lstStyle/>
          <a:p>
            <a:pPr marL="0" marR="0" lvl="0" indent="0" algn="ctr" defTabSz="914400" rtl="0" eaLnBrk="1" fontAlgn="auto" latinLnBrk="0" hangingPunct="1">
              <a:lnSpc>
                <a:spcPct val="110000"/>
              </a:lnSpc>
              <a:spcBef>
                <a:spcPts val="400"/>
              </a:spcBef>
              <a:spcAft>
                <a:spcPts val="400"/>
              </a:spcAft>
              <a:buClr>
                <a:srgbClr val="3558AE"/>
              </a:buClr>
              <a:buSzTx/>
              <a:buFont typeface="Arial" panose="020B0604020202020204" pitchFamily="34" charset="0"/>
              <a:buNone/>
              <a:tabLst/>
              <a:defRPr/>
            </a:pPr>
            <a:r>
              <a:rPr kumimoji="0" lang="en-US" sz="2400" b="0" i="0" u="none" strike="noStrike" kern="1200" cap="none" spc="0" normalizeH="0" baseline="0" noProof="0" dirty="0">
                <a:ln>
                  <a:noFill/>
                </a:ln>
                <a:solidFill>
                  <a:srgbClr val="7687EE">
                    <a:lumMod val="40000"/>
                    <a:lumOff val="60000"/>
                  </a:srgbClr>
                </a:solidFill>
                <a:effectLst/>
                <a:uLnTx/>
                <a:uFillTx/>
                <a:latin typeface="Montserrat" panose="00000500000000000000" pitchFamily="50" charset="0"/>
                <a:ea typeface="+mn-ea"/>
                <a:cs typeface="+mn-cs"/>
              </a:rPr>
              <a:t>Corporate Resources</a:t>
            </a:r>
          </a:p>
        </p:txBody>
      </p:sp>
      <p:cxnSp>
        <p:nvCxnSpPr>
          <p:cNvPr id="18" name="Straight Connector 17">
            <a:extLst>
              <a:ext uri="{FF2B5EF4-FFF2-40B4-BE49-F238E27FC236}">
                <a16:creationId xmlns:a16="http://schemas.microsoft.com/office/drawing/2014/main" id="{836D3E8C-4BC5-B795-9620-3E654DBDB9B8}"/>
              </a:ext>
            </a:extLst>
          </p:cNvPr>
          <p:cNvCxnSpPr>
            <a:cxnSpLocks/>
          </p:cNvCxnSpPr>
          <p:nvPr/>
        </p:nvCxnSpPr>
        <p:spPr>
          <a:xfrm>
            <a:off x="4220880" y="3472874"/>
            <a:ext cx="3750240" cy="0"/>
          </a:xfrm>
          <a:prstGeom prst="line">
            <a:avLst/>
          </a:prstGeom>
          <a:ln w="952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Graphic 72">
            <a:extLst>
              <a:ext uri="{FF2B5EF4-FFF2-40B4-BE49-F238E27FC236}">
                <a16:creationId xmlns:a16="http://schemas.microsoft.com/office/drawing/2014/main" id="{71089B2D-440B-3A67-D245-17E55962B78B}"/>
              </a:ext>
            </a:extLst>
          </p:cNvPr>
          <p:cNvSpPr/>
          <p:nvPr/>
        </p:nvSpPr>
        <p:spPr>
          <a:xfrm>
            <a:off x="6726149" y="5323992"/>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0" name="Graphic 72">
            <a:extLst>
              <a:ext uri="{FF2B5EF4-FFF2-40B4-BE49-F238E27FC236}">
                <a16:creationId xmlns:a16="http://schemas.microsoft.com/office/drawing/2014/main" id="{DC1C8599-05AD-98C1-4CE1-A494F8CBBECE}"/>
              </a:ext>
            </a:extLst>
          </p:cNvPr>
          <p:cNvSpPr/>
          <p:nvPr/>
        </p:nvSpPr>
        <p:spPr>
          <a:xfrm>
            <a:off x="11555034" y="4460456"/>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1" name="Graphic 72">
            <a:extLst>
              <a:ext uri="{FF2B5EF4-FFF2-40B4-BE49-F238E27FC236}">
                <a16:creationId xmlns:a16="http://schemas.microsoft.com/office/drawing/2014/main" id="{960BEC86-3866-3F58-CF5E-537F766222B7}"/>
              </a:ext>
            </a:extLst>
          </p:cNvPr>
          <p:cNvSpPr/>
          <p:nvPr/>
        </p:nvSpPr>
        <p:spPr>
          <a:xfrm>
            <a:off x="10926980" y="5083745"/>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2" name="Graphic 72">
            <a:extLst>
              <a:ext uri="{FF2B5EF4-FFF2-40B4-BE49-F238E27FC236}">
                <a16:creationId xmlns:a16="http://schemas.microsoft.com/office/drawing/2014/main" id="{EFDD63E6-DBD4-BE7C-7CBF-2E97276D935D}"/>
              </a:ext>
            </a:extLst>
          </p:cNvPr>
          <p:cNvSpPr/>
          <p:nvPr/>
        </p:nvSpPr>
        <p:spPr>
          <a:xfrm>
            <a:off x="5734158" y="618211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3" name="Graphic 72">
            <a:extLst>
              <a:ext uri="{FF2B5EF4-FFF2-40B4-BE49-F238E27FC236}">
                <a16:creationId xmlns:a16="http://schemas.microsoft.com/office/drawing/2014/main" id="{9670BC1E-E7AC-C0FB-ACEE-26FDE25A45DC}"/>
              </a:ext>
            </a:extLst>
          </p:cNvPr>
          <p:cNvSpPr/>
          <p:nvPr/>
        </p:nvSpPr>
        <p:spPr>
          <a:xfrm>
            <a:off x="569153" y="5397983"/>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4" name="Graphic 72">
            <a:extLst>
              <a:ext uri="{FF2B5EF4-FFF2-40B4-BE49-F238E27FC236}">
                <a16:creationId xmlns:a16="http://schemas.microsoft.com/office/drawing/2014/main" id="{72C4EC7C-7194-C514-A3B3-AD764A30E8AD}"/>
              </a:ext>
            </a:extLst>
          </p:cNvPr>
          <p:cNvSpPr/>
          <p:nvPr/>
        </p:nvSpPr>
        <p:spPr>
          <a:xfrm>
            <a:off x="792111" y="5670706"/>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5" name="Oval 24">
            <a:extLst>
              <a:ext uri="{FF2B5EF4-FFF2-40B4-BE49-F238E27FC236}">
                <a16:creationId xmlns:a16="http://schemas.microsoft.com/office/drawing/2014/main" id="{3C77B0D4-239A-D4E7-E4FF-6E863D30C852}"/>
              </a:ext>
            </a:extLst>
          </p:cNvPr>
          <p:cNvSpPr/>
          <p:nvPr/>
        </p:nvSpPr>
        <p:spPr>
          <a:xfrm>
            <a:off x="87774" y="6209962"/>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488F85-8A5E-762F-4689-A4D851BE9A09}"/>
              </a:ext>
            </a:extLst>
          </p:cNvPr>
          <p:cNvSpPr/>
          <p:nvPr/>
        </p:nvSpPr>
        <p:spPr>
          <a:xfrm>
            <a:off x="600316" y="572278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CF470F19-1D93-F11B-4D47-B083C44D6808}"/>
              </a:ext>
            </a:extLst>
          </p:cNvPr>
          <p:cNvSpPr/>
          <p:nvPr/>
        </p:nvSpPr>
        <p:spPr>
          <a:xfrm>
            <a:off x="6002223" y="639093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BE5783A-A279-56F3-0964-93DF5C6359C6}"/>
              </a:ext>
            </a:extLst>
          </p:cNvPr>
          <p:cNvSpPr/>
          <p:nvPr/>
        </p:nvSpPr>
        <p:spPr>
          <a:xfrm>
            <a:off x="6261933" y="6050148"/>
            <a:ext cx="49452" cy="49452"/>
          </a:xfrm>
          <a:prstGeom prst="ellipse">
            <a:avLst/>
          </a:prstGeom>
          <a:solidFill>
            <a:schemeClr val="bg1">
              <a:alpha val="10000"/>
            </a:schemeClr>
          </a:solidFill>
          <a:ln w="9525" cap="flat">
            <a:no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2DD4581F-79B6-8D2D-31B5-B6B205A68040}"/>
              </a:ext>
            </a:extLst>
          </p:cNvPr>
          <p:cNvSpPr/>
          <p:nvPr/>
        </p:nvSpPr>
        <p:spPr>
          <a:xfrm>
            <a:off x="6596330" y="645351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FB36778-3BB5-774F-6DA2-E34949DC647F}"/>
              </a:ext>
            </a:extLst>
          </p:cNvPr>
          <p:cNvSpPr/>
          <p:nvPr/>
        </p:nvSpPr>
        <p:spPr>
          <a:xfrm>
            <a:off x="6941595" y="524836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59984AE-ADFA-710E-7ACA-68D6F345B6E7}"/>
              </a:ext>
            </a:extLst>
          </p:cNvPr>
          <p:cNvSpPr/>
          <p:nvPr/>
        </p:nvSpPr>
        <p:spPr>
          <a:xfrm>
            <a:off x="8617995" y="48483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77641AF-FE9A-7351-5586-5565A20E670A}"/>
              </a:ext>
            </a:extLst>
          </p:cNvPr>
          <p:cNvSpPr/>
          <p:nvPr/>
        </p:nvSpPr>
        <p:spPr>
          <a:xfrm>
            <a:off x="8393528" y="4696767"/>
            <a:ext cx="54397" cy="54397"/>
          </a:xfrm>
          <a:prstGeom prst="ellipse">
            <a:avLst/>
          </a:prstGeom>
          <a:solidFill>
            <a:schemeClr val="bg1">
              <a:alpha val="10000"/>
            </a:schemeClr>
          </a:solidFill>
          <a:ln w="9525" cap="flat">
            <a:noFill/>
            <a:prstDash val="solid"/>
            <a:miter/>
          </a:ln>
        </p:spPr>
        <p:txBody>
          <a:bodyPr rtlCol="0" anchor="ctr"/>
          <a:lstStyle/>
          <a:p>
            <a:endParaRPr lang="en-US" dirty="0">
              <a:solidFill>
                <a:schemeClr val="tx1"/>
              </a:solidFill>
            </a:endParaRPr>
          </a:p>
        </p:txBody>
      </p:sp>
      <p:sp>
        <p:nvSpPr>
          <p:cNvPr id="33" name="Oval 32">
            <a:extLst>
              <a:ext uri="{FF2B5EF4-FFF2-40B4-BE49-F238E27FC236}">
                <a16:creationId xmlns:a16="http://schemas.microsoft.com/office/drawing/2014/main" id="{25883202-E60A-2A3E-6DE7-DBA042F73780}"/>
              </a:ext>
            </a:extLst>
          </p:cNvPr>
          <p:cNvSpPr/>
          <p:nvPr/>
        </p:nvSpPr>
        <p:spPr>
          <a:xfrm>
            <a:off x="10787478" y="5345230"/>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37B8AA1-1011-7B87-2177-75F2CF79A77F}"/>
              </a:ext>
            </a:extLst>
          </p:cNvPr>
          <p:cNvSpPr/>
          <p:nvPr/>
        </p:nvSpPr>
        <p:spPr>
          <a:xfrm>
            <a:off x="10988631" y="54796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2601290-AD85-0FED-67E5-E57B05E943E2}"/>
              </a:ext>
            </a:extLst>
          </p:cNvPr>
          <p:cNvSpPr/>
          <p:nvPr/>
        </p:nvSpPr>
        <p:spPr>
          <a:xfrm>
            <a:off x="11455184" y="461054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289CDD55-ADC2-7C3B-39B4-85A86AC4B3D0}"/>
              </a:ext>
            </a:extLst>
          </p:cNvPr>
          <p:cNvSpPr/>
          <p:nvPr/>
        </p:nvSpPr>
        <p:spPr>
          <a:xfrm>
            <a:off x="12098903" y="632589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D341019-26CB-3BB9-F350-81683D611D9C}"/>
              </a:ext>
            </a:extLst>
          </p:cNvPr>
          <p:cNvSpPr/>
          <p:nvPr/>
        </p:nvSpPr>
        <p:spPr>
          <a:xfrm>
            <a:off x="11910147" y="4863665"/>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B08189B-A898-6967-6631-EF0F0884841B}"/>
              </a:ext>
            </a:extLst>
          </p:cNvPr>
          <p:cNvSpPr/>
          <p:nvPr/>
        </p:nvSpPr>
        <p:spPr>
          <a:xfrm>
            <a:off x="11646771" y="513775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529B13E-5866-B955-6787-7BEFDEB32CFD}"/>
              </a:ext>
            </a:extLst>
          </p:cNvPr>
          <p:cNvSpPr/>
          <p:nvPr/>
        </p:nvSpPr>
        <p:spPr>
          <a:xfrm>
            <a:off x="1256613" y="57150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4540CFC0-E42B-E1DC-4A81-338C5C93CD3B}"/>
              </a:ext>
            </a:extLst>
          </p:cNvPr>
          <p:cNvSpPr/>
          <p:nvPr/>
        </p:nvSpPr>
        <p:spPr>
          <a:xfrm>
            <a:off x="1032146" y="41995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raphic 72">
            <a:extLst>
              <a:ext uri="{FF2B5EF4-FFF2-40B4-BE49-F238E27FC236}">
                <a16:creationId xmlns:a16="http://schemas.microsoft.com/office/drawing/2014/main" id="{0B73F980-B760-A7F9-63D8-E30DF86F9F33}"/>
              </a:ext>
            </a:extLst>
          </p:cNvPr>
          <p:cNvSpPr/>
          <p:nvPr/>
        </p:nvSpPr>
        <p:spPr>
          <a:xfrm>
            <a:off x="4047472" y="2112937"/>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2" name="Oval 41">
            <a:extLst>
              <a:ext uri="{FF2B5EF4-FFF2-40B4-BE49-F238E27FC236}">
                <a16:creationId xmlns:a16="http://schemas.microsoft.com/office/drawing/2014/main" id="{E1C2D0BB-8B07-CA85-B3F0-1ACBD4772B79}"/>
              </a:ext>
            </a:extLst>
          </p:cNvPr>
          <p:cNvSpPr/>
          <p:nvPr/>
        </p:nvSpPr>
        <p:spPr>
          <a:xfrm>
            <a:off x="3693951" y="2374422"/>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6E384EF-C6FE-9AC4-C718-E83AC4A1A664}"/>
              </a:ext>
            </a:extLst>
          </p:cNvPr>
          <p:cNvSpPr/>
          <p:nvPr/>
        </p:nvSpPr>
        <p:spPr>
          <a:xfrm>
            <a:off x="3895104" y="250880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Graphic 72">
            <a:extLst>
              <a:ext uri="{FF2B5EF4-FFF2-40B4-BE49-F238E27FC236}">
                <a16:creationId xmlns:a16="http://schemas.microsoft.com/office/drawing/2014/main" id="{617268A3-93A8-9BCF-6883-5DA032FFE742}"/>
              </a:ext>
            </a:extLst>
          </p:cNvPr>
          <p:cNvSpPr/>
          <p:nvPr/>
        </p:nvSpPr>
        <p:spPr>
          <a:xfrm>
            <a:off x="10095754" y="468770"/>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5" name="Oval 44">
            <a:extLst>
              <a:ext uri="{FF2B5EF4-FFF2-40B4-BE49-F238E27FC236}">
                <a16:creationId xmlns:a16="http://schemas.microsoft.com/office/drawing/2014/main" id="{0D95EBA3-9505-7ABB-B61B-8653616927F2}"/>
              </a:ext>
            </a:extLst>
          </p:cNvPr>
          <p:cNvSpPr/>
          <p:nvPr/>
        </p:nvSpPr>
        <p:spPr>
          <a:xfrm>
            <a:off x="10363819" y="67759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EDDE72C1-CD04-EC65-B8F6-2F5CFD4B5118}"/>
              </a:ext>
            </a:extLst>
          </p:cNvPr>
          <p:cNvSpPr/>
          <p:nvPr/>
        </p:nvSpPr>
        <p:spPr>
          <a:xfrm>
            <a:off x="10623529" y="336802"/>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7037EE1-F656-51D0-AB3E-0D6FA5E14274}"/>
              </a:ext>
            </a:extLst>
          </p:cNvPr>
          <p:cNvSpPr/>
          <p:nvPr/>
        </p:nvSpPr>
        <p:spPr>
          <a:xfrm>
            <a:off x="10957926" y="74016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raphic 72">
            <a:extLst>
              <a:ext uri="{FF2B5EF4-FFF2-40B4-BE49-F238E27FC236}">
                <a16:creationId xmlns:a16="http://schemas.microsoft.com/office/drawing/2014/main" id="{7141CBFE-24A3-6B2D-3BAA-29FADA7360E6}"/>
              </a:ext>
            </a:extLst>
          </p:cNvPr>
          <p:cNvSpPr/>
          <p:nvPr/>
        </p:nvSpPr>
        <p:spPr>
          <a:xfrm>
            <a:off x="8307507" y="2396359"/>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9" name="Graphic 72">
            <a:extLst>
              <a:ext uri="{FF2B5EF4-FFF2-40B4-BE49-F238E27FC236}">
                <a16:creationId xmlns:a16="http://schemas.microsoft.com/office/drawing/2014/main" id="{69B48F9D-CDF1-6022-9B7F-2841334F2D30}"/>
              </a:ext>
            </a:extLst>
          </p:cNvPr>
          <p:cNvSpPr/>
          <p:nvPr/>
        </p:nvSpPr>
        <p:spPr>
          <a:xfrm>
            <a:off x="8530465" y="2669082"/>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0" name="Oval 49">
            <a:extLst>
              <a:ext uri="{FF2B5EF4-FFF2-40B4-BE49-F238E27FC236}">
                <a16:creationId xmlns:a16="http://schemas.microsoft.com/office/drawing/2014/main" id="{A55E54A8-D753-A2DD-6E25-652AF73D858D}"/>
              </a:ext>
            </a:extLst>
          </p:cNvPr>
          <p:cNvSpPr/>
          <p:nvPr/>
        </p:nvSpPr>
        <p:spPr>
          <a:xfrm>
            <a:off x="7826128" y="3208338"/>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13E85A8-A352-3AA3-B1B3-205478324426}"/>
              </a:ext>
            </a:extLst>
          </p:cNvPr>
          <p:cNvSpPr/>
          <p:nvPr/>
        </p:nvSpPr>
        <p:spPr>
          <a:xfrm>
            <a:off x="8338670" y="272116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Graphic 72">
            <a:extLst>
              <a:ext uri="{FF2B5EF4-FFF2-40B4-BE49-F238E27FC236}">
                <a16:creationId xmlns:a16="http://schemas.microsoft.com/office/drawing/2014/main" id="{3B70CA7E-6ED1-8B6F-F2B2-DDFB06F9D6A7}"/>
              </a:ext>
            </a:extLst>
          </p:cNvPr>
          <p:cNvSpPr/>
          <p:nvPr/>
        </p:nvSpPr>
        <p:spPr>
          <a:xfrm>
            <a:off x="1343161" y="2112937"/>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3" name="Graphic 72">
            <a:extLst>
              <a:ext uri="{FF2B5EF4-FFF2-40B4-BE49-F238E27FC236}">
                <a16:creationId xmlns:a16="http://schemas.microsoft.com/office/drawing/2014/main" id="{4A269A85-DC9D-6B44-1199-358F830D64FC}"/>
              </a:ext>
            </a:extLst>
          </p:cNvPr>
          <p:cNvSpPr/>
          <p:nvPr/>
        </p:nvSpPr>
        <p:spPr>
          <a:xfrm>
            <a:off x="715107" y="2736226"/>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4" name="Oval 53">
            <a:extLst>
              <a:ext uri="{FF2B5EF4-FFF2-40B4-BE49-F238E27FC236}">
                <a16:creationId xmlns:a16="http://schemas.microsoft.com/office/drawing/2014/main" id="{1E5F3BB5-938C-7008-BCF5-22C34B9BB132}"/>
              </a:ext>
            </a:extLst>
          </p:cNvPr>
          <p:cNvSpPr/>
          <p:nvPr/>
        </p:nvSpPr>
        <p:spPr>
          <a:xfrm>
            <a:off x="575605" y="2997711"/>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63C534B-662E-B19D-E4F9-532B33BEA6DA}"/>
              </a:ext>
            </a:extLst>
          </p:cNvPr>
          <p:cNvSpPr/>
          <p:nvPr/>
        </p:nvSpPr>
        <p:spPr>
          <a:xfrm>
            <a:off x="776758" y="313209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D8EC2B1A-215A-D553-D2D0-3836FF272850}"/>
              </a:ext>
            </a:extLst>
          </p:cNvPr>
          <p:cNvSpPr/>
          <p:nvPr/>
        </p:nvSpPr>
        <p:spPr>
          <a:xfrm>
            <a:off x="1243311" y="226302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3D7013AE-0ABF-4CEC-9987-8E3778306C50}"/>
              </a:ext>
            </a:extLst>
          </p:cNvPr>
          <p:cNvSpPr/>
          <p:nvPr/>
        </p:nvSpPr>
        <p:spPr>
          <a:xfrm>
            <a:off x="1698274" y="2516146"/>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0627431D-DB88-AA87-142A-0D8E94C4614D}"/>
              </a:ext>
            </a:extLst>
          </p:cNvPr>
          <p:cNvSpPr/>
          <p:nvPr/>
        </p:nvSpPr>
        <p:spPr>
          <a:xfrm>
            <a:off x="1434898" y="2790240"/>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Graphic 72">
            <a:extLst>
              <a:ext uri="{FF2B5EF4-FFF2-40B4-BE49-F238E27FC236}">
                <a16:creationId xmlns:a16="http://schemas.microsoft.com/office/drawing/2014/main" id="{F67C0488-54E9-07C2-AB2A-6E3FC4F42B70}"/>
              </a:ext>
            </a:extLst>
          </p:cNvPr>
          <p:cNvSpPr/>
          <p:nvPr/>
        </p:nvSpPr>
        <p:spPr>
          <a:xfrm>
            <a:off x="3748702" y="3012157"/>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0" name="Oval 59">
            <a:extLst>
              <a:ext uri="{FF2B5EF4-FFF2-40B4-BE49-F238E27FC236}">
                <a16:creationId xmlns:a16="http://schemas.microsoft.com/office/drawing/2014/main" id="{F3C84076-866B-6C60-A1F5-E55AFC82C45B}"/>
              </a:ext>
            </a:extLst>
          </p:cNvPr>
          <p:cNvSpPr/>
          <p:nvPr/>
        </p:nvSpPr>
        <p:spPr>
          <a:xfrm>
            <a:off x="4016767" y="322097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1A28CE0-058B-F125-1D30-86BF2E7E2841}"/>
              </a:ext>
            </a:extLst>
          </p:cNvPr>
          <p:cNvSpPr/>
          <p:nvPr/>
        </p:nvSpPr>
        <p:spPr>
          <a:xfrm>
            <a:off x="4276477" y="2880189"/>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43B80A2-4629-D56F-F583-E5CA03D3B977}"/>
              </a:ext>
            </a:extLst>
          </p:cNvPr>
          <p:cNvSpPr/>
          <p:nvPr/>
        </p:nvSpPr>
        <p:spPr>
          <a:xfrm>
            <a:off x="4610874" y="328355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72">
            <a:extLst>
              <a:ext uri="{FF2B5EF4-FFF2-40B4-BE49-F238E27FC236}">
                <a16:creationId xmlns:a16="http://schemas.microsoft.com/office/drawing/2014/main" id="{E92206A0-5D4F-9325-95BA-E60C35521C4A}"/>
              </a:ext>
            </a:extLst>
          </p:cNvPr>
          <p:cNvSpPr/>
          <p:nvPr/>
        </p:nvSpPr>
        <p:spPr>
          <a:xfrm>
            <a:off x="2704993" y="397472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4" name="Graphic 72">
            <a:extLst>
              <a:ext uri="{FF2B5EF4-FFF2-40B4-BE49-F238E27FC236}">
                <a16:creationId xmlns:a16="http://schemas.microsoft.com/office/drawing/2014/main" id="{6010532F-5684-B593-F2BC-DB5B09DC0ABB}"/>
              </a:ext>
            </a:extLst>
          </p:cNvPr>
          <p:cNvSpPr/>
          <p:nvPr/>
        </p:nvSpPr>
        <p:spPr>
          <a:xfrm>
            <a:off x="10338756" y="3773045"/>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5" name="Oval 64">
            <a:extLst>
              <a:ext uri="{FF2B5EF4-FFF2-40B4-BE49-F238E27FC236}">
                <a16:creationId xmlns:a16="http://schemas.microsoft.com/office/drawing/2014/main" id="{A9740796-6941-1E90-BCB6-6E41C1B7F7DC}"/>
              </a:ext>
            </a:extLst>
          </p:cNvPr>
          <p:cNvSpPr/>
          <p:nvPr/>
        </p:nvSpPr>
        <p:spPr>
          <a:xfrm>
            <a:off x="10176584" y="334129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14825A17-698F-176F-D55C-281C16DEC151}"/>
              </a:ext>
            </a:extLst>
          </p:cNvPr>
          <p:cNvSpPr/>
          <p:nvPr/>
        </p:nvSpPr>
        <p:spPr>
          <a:xfrm>
            <a:off x="5227188" y="67664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11DE0CD-07E4-775B-65A2-DC0214C125ED}"/>
              </a:ext>
            </a:extLst>
          </p:cNvPr>
          <p:cNvSpPr/>
          <p:nvPr/>
        </p:nvSpPr>
        <p:spPr>
          <a:xfrm>
            <a:off x="1942898" y="537466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B996638-3A21-6EF9-34B5-E9B16F94D2F2}"/>
              </a:ext>
            </a:extLst>
          </p:cNvPr>
          <p:cNvSpPr/>
          <p:nvPr/>
        </p:nvSpPr>
        <p:spPr>
          <a:xfrm>
            <a:off x="9193444" y="5977745"/>
            <a:ext cx="72403" cy="72403"/>
          </a:xfrm>
          <a:prstGeom prst="ellipse">
            <a:avLst/>
          </a:prstGeom>
          <a:solidFill>
            <a:schemeClr val="bg1">
              <a:alpha val="10000"/>
            </a:schemeClr>
          </a:solidFill>
          <a:ln w="9525" cap="flat">
            <a:noFill/>
            <a:prstDash val="solid"/>
            <a:miter/>
          </a:ln>
        </p:spPr>
        <p:txBody>
          <a:bodyPr rtlCol="0" anchor="ctr"/>
          <a:lstStyle/>
          <a:p>
            <a:endParaRPr lang="en-US" dirty="0">
              <a:solidFill>
                <a:schemeClr val="tx1"/>
              </a:solidFill>
            </a:endParaRPr>
          </a:p>
        </p:txBody>
      </p:sp>
      <p:sp>
        <p:nvSpPr>
          <p:cNvPr id="69" name="Oval 68">
            <a:extLst>
              <a:ext uri="{FF2B5EF4-FFF2-40B4-BE49-F238E27FC236}">
                <a16:creationId xmlns:a16="http://schemas.microsoft.com/office/drawing/2014/main" id="{7B0ABC60-261A-F5BD-74F8-2B49884D1952}"/>
              </a:ext>
            </a:extLst>
          </p:cNvPr>
          <p:cNvSpPr/>
          <p:nvPr/>
        </p:nvSpPr>
        <p:spPr>
          <a:xfrm>
            <a:off x="10648255" y="226362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84BBF1D3-74EF-7FBE-0F1B-32F9A51494F7}"/>
              </a:ext>
            </a:extLst>
          </p:cNvPr>
          <p:cNvSpPr/>
          <p:nvPr/>
        </p:nvSpPr>
        <p:spPr>
          <a:xfrm>
            <a:off x="7203091" y="1540066"/>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D17104A-12D9-44CD-A883-FA718527CE76}"/>
              </a:ext>
            </a:extLst>
          </p:cNvPr>
          <p:cNvSpPr/>
          <p:nvPr/>
        </p:nvSpPr>
        <p:spPr>
          <a:xfrm>
            <a:off x="11826491" y="161246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39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18"/>
                                        </p:tgtEl>
                                      </p:cBhvr>
                                      <p:by x="25000" y="100000"/>
                                    </p:animScale>
                                  </p:childTnLst>
                                </p:cTn>
                              </p:par>
                              <p:par>
                                <p:cTn id="7" presetID="10"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animEffect transition="in" filter="fade">
                                      <p:cBhvr>
                                        <p:cTn id="9" dur="500"/>
                                        <p:tgtEl>
                                          <p:spTgt spid="41"/>
                                        </p:tgtEl>
                                      </p:cBhvr>
                                    </p:animEffect>
                                  </p:childTnLst>
                                </p:cTn>
                              </p:par>
                              <p:par>
                                <p:cTn id="10" presetID="6" presetClass="emph" presetSubtype="0" repeatCount="indefinite" accel="50000" decel="50000" autoRev="1" fill="hold" grpId="1" nodeType="withEffect">
                                  <p:stCondLst>
                                    <p:cond delay="0"/>
                                  </p:stCondLst>
                                  <p:endCondLst>
                                    <p:cond evt="onNext" delay="0">
                                      <p:tgtEl>
                                        <p:sldTgt/>
                                      </p:tgtEl>
                                    </p:cond>
                                  </p:endCondLst>
                                  <p:childTnLst>
                                    <p:animScale>
                                      <p:cBhvr>
                                        <p:cTn id="11" dur="2000" fill="hold"/>
                                        <p:tgtEl>
                                          <p:spTgt spid="41"/>
                                        </p:tgtEl>
                                      </p:cBhvr>
                                      <p:by x="50000" y="50000"/>
                                    </p:animScale>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6" presetClass="emph" presetSubtype="0" repeatCount="indefinite" accel="50000" decel="50000" autoRev="1" fill="hold" grpId="1" nodeType="withEffect">
                                  <p:stCondLst>
                                    <p:cond delay="0"/>
                                  </p:stCondLst>
                                  <p:endCondLst>
                                    <p:cond evt="onNext" delay="0">
                                      <p:tgtEl>
                                        <p:sldTgt/>
                                      </p:tgtEl>
                                    </p:cond>
                                  </p:endCondLst>
                                  <p:childTnLst>
                                    <p:animScale>
                                      <p:cBhvr>
                                        <p:cTn id="16" dur="2000" fill="hold"/>
                                        <p:tgtEl>
                                          <p:spTgt spid="24"/>
                                        </p:tgtEl>
                                      </p:cBhvr>
                                      <p:by x="50000" y="50000"/>
                                    </p:animScale>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6" presetClass="emph" presetSubtype="0" repeatCount="indefinite" accel="50000" decel="50000" autoRev="1" fill="hold" grpId="1" nodeType="withEffect">
                                  <p:stCondLst>
                                    <p:cond delay="0"/>
                                  </p:stCondLst>
                                  <p:endCondLst>
                                    <p:cond evt="onNext" delay="0">
                                      <p:tgtEl>
                                        <p:sldTgt/>
                                      </p:tgtEl>
                                    </p:cond>
                                  </p:endCondLst>
                                  <p:childTnLst>
                                    <p:animScale>
                                      <p:cBhvr>
                                        <p:cTn id="21" dur="2000" fill="hold"/>
                                        <p:tgtEl>
                                          <p:spTgt spid="32"/>
                                        </p:tgtEl>
                                      </p:cBhvr>
                                      <p:by x="50000" y="50000"/>
                                    </p:animScale>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6" presetClass="emph" presetSubtype="0" repeatCount="indefinite" accel="50000" decel="50000" autoRev="1" fill="hold" grpId="1" nodeType="withEffect">
                                  <p:stCondLst>
                                    <p:cond delay="0"/>
                                  </p:stCondLst>
                                  <p:endCondLst>
                                    <p:cond evt="onNext" delay="0">
                                      <p:tgtEl>
                                        <p:sldTgt/>
                                      </p:tgtEl>
                                    </p:cond>
                                  </p:endCondLst>
                                  <p:childTnLst>
                                    <p:animScale>
                                      <p:cBhvr>
                                        <p:cTn id="26" dur="2000" fill="hold"/>
                                        <p:tgtEl>
                                          <p:spTgt spid="19"/>
                                        </p:tgtEl>
                                      </p:cBhvr>
                                      <p:by x="50000" y="50000"/>
                                    </p:animScale>
                                  </p:childTnLst>
                                </p:cTn>
                              </p:par>
                              <p:par>
                                <p:cTn id="27" presetID="10"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6" presetClass="emph" presetSubtype="0" repeatCount="indefinite" accel="50000" decel="50000" autoRev="1" fill="hold" grpId="1" nodeType="withEffect">
                                  <p:stCondLst>
                                    <p:cond delay="0"/>
                                  </p:stCondLst>
                                  <p:endCondLst>
                                    <p:cond evt="onNext" delay="0">
                                      <p:tgtEl>
                                        <p:sldTgt/>
                                      </p:tgtEl>
                                    </p:cond>
                                  </p:endCondLst>
                                  <p:childTnLst>
                                    <p:animScale>
                                      <p:cBhvr>
                                        <p:cTn id="31" dur="2000" fill="hold"/>
                                        <p:tgtEl>
                                          <p:spTgt spid="69"/>
                                        </p:tgtEl>
                                      </p:cBhvr>
                                      <p:by x="50000" y="50000"/>
                                    </p:animScale>
                                  </p:childTnLst>
                                </p:cTn>
                              </p:par>
                              <p:par>
                                <p:cTn id="32" presetID="10" presetClass="entr" presetSubtype="0" fill="hold" grpId="0" nodeType="withEffect">
                                  <p:stCondLst>
                                    <p:cond delay="50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6" presetClass="emph" presetSubtype="0" repeatCount="indefinite" accel="50000" decel="50000" autoRev="1" fill="hold" grpId="1" nodeType="withEffect">
                                  <p:stCondLst>
                                    <p:cond delay="500"/>
                                  </p:stCondLst>
                                  <p:childTnLst>
                                    <p:animScale>
                                      <p:cBhvr>
                                        <p:cTn id="36" dur="2000" fill="hold"/>
                                        <p:tgtEl>
                                          <p:spTgt spid="44"/>
                                        </p:tgtEl>
                                      </p:cBhvr>
                                      <p:by x="50000" y="50000"/>
                                    </p:animScale>
                                  </p:childTnLst>
                                </p:cTn>
                              </p:par>
                              <p:par>
                                <p:cTn id="37" presetID="10" presetClass="entr" presetSubtype="0" fill="hold" grpId="0" nodeType="withEffect">
                                  <p:stCondLst>
                                    <p:cond delay="5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6" presetClass="emph" presetSubtype="0" repeatCount="indefinite" accel="50000" decel="50000" autoRev="1" fill="hold" grpId="1" nodeType="withEffect">
                                  <p:stCondLst>
                                    <p:cond delay="500"/>
                                  </p:stCondLst>
                                  <p:childTnLst>
                                    <p:animScale>
                                      <p:cBhvr>
                                        <p:cTn id="41" dur="2000" fill="hold"/>
                                        <p:tgtEl>
                                          <p:spTgt spid="48"/>
                                        </p:tgtEl>
                                      </p:cBhvr>
                                      <p:by x="50000" y="50000"/>
                                    </p:animScale>
                                  </p:childTnLst>
                                </p:cTn>
                              </p:par>
                              <p:par>
                                <p:cTn id="42" presetID="10" presetClass="entr" presetSubtype="0" fill="hold" grpId="0" nodeType="withEffect">
                                  <p:stCondLst>
                                    <p:cond delay="5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6" presetClass="emph" presetSubtype="0" repeatCount="indefinite" accel="50000" decel="50000" autoRev="1" fill="hold" grpId="1" nodeType="withEffect">
                                  <p:stCondLst>
                                    <p:cond delay="500"/>
                                  </p:stCondLst>
                                  <p:childTnLst>
                                    <p:animScale>
                                      <p:cBhvr>
                                        <p:cTn id="46" dur="2000" fill="hold"/>
                                        <p:tgtEl>
                                          <p:spTgt spid="53"/>
                                        </p:tgtEl>
                                      </p:cBhvr>
                                      <p:by x="50000" y="50000"/>
                                    </p:animScale>
                                  </p:childTnLst>
                                </p:cTn>
                              </p:par>
                              <p:par>
                                <p:cTn id="47" presetID="10" presetClass="entr" presetSubtype="0"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6" presetClass="emph" presetSubtype="0" repeatCount="indefinite" accel="50000" decel="50000" autoRev="1" fill="hold" grpId="1" nodeType="withEffect">
                                  <p:stCondLst>
                                    <p:cond delay="500"/>
                                  </p:stCondLst>
                                  <p:childTnLst>
                                    <p:animScale>
                                      <p:cBhvr>
                                        <p:cTn id="51" dur="2000" fill="hold"/>
                                        <p:tgtEl>
                                          <p:spTgt spid="21"/>
                                        </p:tgtEl>
                                      </p:cBhvr>
                                      <p:by x="50000" y="50000"/>
                                    </p:animScale>
                                  </p:childTnLst>
                                </p:cTn>
                              </p:par>
                              <p:par>
                                <p:cTn id="52" presetID="10" presetClass="entr" presetSubtype="0" fill="hold" grpId="0" nodeType="withEffect">
                                  <p:stCondLst>
                                    <p:cond delay="50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6" presetClass="emph" presetSubtype="0" repeatCount="indefinite" accel="50000" decel="50000" autoRev="1" fill="hold" grpId="1" nodeType="withEffect">
                                  <p:stCondLst>
                                    <p:cond delay="500"/>
                                  </p:stCondLst>
                                  <p:childTnLst>
                                    <p:animScale>
                                      <p:cBhvr>
                                        <p:cTn id="56" dur="2000" fill="hold"/>
                                        <p:tgtEl>
                                          <p:spTgt spid="71"/>
                                        </p:tgtEl>
                                      </p:cBhvr>
                                      <p:by x="50000" y="50000"/>
                                    </p:animScale>
                                  </p:childTnLst>
                                </p:cTn>
                              </p:par>
                              <p:par>
                                <p:cTn id="57" presetID="10" presetClass="entr" presetSubtype="0" fill="hold" grpId="0" nodeType="withEffect">
                                  <p:stCondLst>
                                    <p:cond delay="50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6" presetClass="emph" presetSubtype="0" repeatCount="indefinite" accel="50000" decel="50000" autoRev="1" fill="hold" grpId="1" nodeType="withEffect">
                                  <p:stCondLst>
                                    <p:cond delay="500"/>
                                  </p:stCondLst>
                                  <p:childTnLst>
                                    <p:animScale>
                                      <p:cBhvr>
                                        <p:cTn id="61" dur="2000" fill="hold"/>
                                        <p:tgtEl>
                                          <p:spTgt spid="58"/>
                                        </p:tgtEl>
                                      </p:cBhvr>
                                      <p:by x="50000" y="50000"/>
                                    </p:animScale>
                                  </p:childTnLst>
                                </p:cTn>
                              </p:par>
                              <p:par>
                                <p:cTn id="62" presetID="10" presetClass="entr" presetSubtype="0" fill="hold" grpId="0" nodeType="withEffect">
                                  <p:stCondLst>
                                    <p:cond delay="50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6" presetClass="emph" presetSubtype="0" repeatCount="indefinite" accel="50000" decel="50000" autoRev="1" fill="hold" grpId="1" nodeType="withEffect">
                                  <p:stCondLst>
                                    <p:cond delay="500"/>
                                  </p:stCondLst>
                                  <p:childTnLst>
                                    <p:animScale>
                                      <p:cBhvr>
                                        <p:cTn id="66" dur="2000" fill="hold"/>
                                        <p:tgtEl>
                                          <p:spTgt spid="67"/>
                                        </p:tgtEl>
                                      </p:cBhvr>
                                      <p:by x="50000" y="50000"/>
                                    </p:animScale>
                                  </p:childTnLst>
                                </p:cTn>
                              </p:par>
                              <p:par>
                                <p:cTn id="67" presetID="10" presetClass="entr" presetSubtype="0" fill="hold" grpId="0" nodeType="withEffect">
                                  <p:stCondLst>
                                    <p:cond delay="10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6" presetClass="emph" presetSubtype="0" repeatCount="indefinite" accel="50000" decel="50000" autoRev="1" fill="hold" grpId="1" nodeType="withEffect">
                                  <p:stCondLst>
                                    <p:cond delay="1000"/>
                                  </p:stCondLst>
                                  <p:childTnLst>
                                    <p:animScale>
                                      <p:cBhvr>
                                        <p:cTn id="71" dur="2000" fill="hold"/>
                                        <p:tgtEl>
                                          <p:spTgt spid="23"/>
                                        </p:tgtEl>
                                      </p:cBhvr>
                                      <p:by x="50000" y="50000"/>
                                    </p:animScale>
                                  </p:childTnLst>
                                </p:cTn>
                              </p:par>
                              <p:par>
                                <p:cTn id="72" presetID="10" presetClass="entr" presetSubtype="0" fill="hold" grpId="0" nodeType="withEffect">
                                  <p:stCondLst>
                                    <p:cond delay="100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6" presetClass="emph" presetSubtype="0" repeatCount="indefinite" accel="50000" decel="50000" autoRev="1" fill="hold" grpId="1" nodeType="withEffect">
                                  <p:stCondLst>
                                    <p:cond delay="1000"/>
                                  </p:stCondLst>
                                  <p:childTnLst>
                                    <p:animScale>
                                      <p:cBhvr>
                                        <p:cTn id="76" dur="2000" fill="hold"/>
                                        <p:tgtEl>
                                          <p:spTgt spid="63"/>
                                        </p:tgtEl>
                                      </p:cBhvr>
                                      <p:by x="50000" y="50000"/>
                                    </p:animScale>
                                  </p:childTnLst>
                                </p:cTn>
                              </p:par>
                              <p:par>
                                <p:cTn id="77" presetID="10" presetClass="entr" presetSubtype="0" fill="hold" grpId="0" nodeType="withEffect">
                                  <p:stCondLst>
                                    <p:cond delay="100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par>
                                <p:cTn id="80" presetID="6" presetClass="emph" presetSubtype="0" repeatCount="indefinite" accel="50000" decel="50000" autoRev="1" fill="hold" grpId="1" nodeType="withEffect">
                                  <p:stCondLst>
                                    <p:cond delay="1000"/>
                                  </p:stCondLst>
                                  <p:childTnLst>
                                    <p:animScale>
                                      <p:cBhvr>
                                        <p:cTn id="81" dur="2000" fill="hold"/>
                                        <p:tgtEl>
                                          <p:spTgt spid="49"/>
                                        </p:tgtEl>
                                      </p:cBhvr>
                                      <p:by x="50000" y="50000"/>
                                    </p:animScale>
                                  </p:childTnLst>
                                </p:cTn>
                              </p:par>
                              <p:par>
                                <p:cTn id="82" presetID="10" presetClass="entr" presetSubtype="0" fill="hold" grpId="0" nodeType="withEffect">
                                  <p:stCondLst>
                                    <p:cond delay="100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500"/>
                                        <p:tgtEl>
                                          <p:spTgt spid="64"/>
                                        </p:tgtEl>
                                      </p:cBhvr>
                                    </p:animEffect>
                                  </p:childTnLst>
                                </p:cTn>
                              </p:par>
                              <p:par>
                                <p:cTn id="85" presetID="6" presetClass="emph" presetSubtype="0" repeatCount="indefinite" accel="50000" decel="50000" autoRev="1" fill="hold" grpId="1" nodeType="withEffect">
                                  <p:stCondLst>
                                    <p:cond delay="1000"/>
                                  </p:stCondLst>
                                  <p:childTnLst>
                                    <p:animScale>
                                      <p:cBhvr>
                                        <p:cTn id="86" dur="2000" fill="hold"/>
                                        <p:tgtEl>
                                          <p:spTgt spid="64"/>
                                        </p:tgtEl>
                                      </p:cBhvr>
                                      <p:by x="50000" y="50000"/>
                                    </p:animScale>
                                  </p:childTnLst>
                                </p:cTn>
                              </p:par>
                              <p:par>
                                <p:cTn id="87" presetID="10" presetClass="entr" presetSubtype="0" fill="hold" grpId="0" nodeType="withEffect">
                                  <p:stCondLst>
                                    <p:cond delay="100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par>
                                <p:cTn id="90" presetID="6" presetClass="emph" presetSubtype="0" repeatCount="indefinite" accel="50000" decel="50000" autoRev="1" fill="hold" grpId="1" nodeType="withEffect">
                                  <p:stCondLst>
                                    <p:cond delay="1000"/>
                                  </p:stCondLst>
                                  <p:childTnLst>
                                    <p:animScale>
                                      <p:cBhvr>
                                        <p:cTn id="91" dur="2000" fill="hold"/>
                                        <p:tgtEl>
                                          <p:spTgt spid="20"/>
                                        </p:tgtEl>
                                      </p:cBhvr>
                                      <p:by x="50000" y="50000"/>
                                    </p:animScale>
                                  </p:childTnLst>
                                </p:cTn>
                              </p:par>
                              <p:par>
                                <p:cTn id="92" presetID="10" presetClass="entr" presetSubtype="0" fill="hold" grpId="0" nodeType="withEffect">
                                  <p:stCondLst>
                                    <p:cond delay="10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6" presetClass="emph" presetSubtype="0" repeatCount="indefinite" accel="50000" decel="50000" autoRev="1" fill="hold" grpId="1" nodeType="withEffect">
                                  <p:stCondLst>
                                    <p:cond delay="1000"/>
                                  </p:stCondLst>
                                  <p:childTnLst>
                                    <p:animScale>
                                      <p:cBhvr>
                                        <p:cTn id="96" dur="2000" fill="hold"/>
                                        <p:tgtEl>
                                          <p:spTgt spid="22"/>
                                        </p:tgtEl>
                                      </p:cBhvr>
                                      <p:by x="50000" y="50000"/>
                                    </p:animScale>
                                  </p:childTnLst>
                                </p:cTn>
                              </p:par>
                              <p:par>
                                <p:cTn id="97" presetID="53" presetClass="entr" presetSubtype="16" fill="hold" grpId="0" nodeType="withEffect">
                                  <p:stCondLst>
                                    <p:cond delay="0"/>
                                  </p:stCondLst>
                                  <p:iterate type="lt">
                                    <p:tmPct val="7000"/>
                                  </p:iterate>
                                  <p:childTnLst>
                                    <p:set>
                                      <p:cBhvr>
                                        <p:cTn id="98" dur="1" fill="hold">
                                          <p:stCondLst>
                                            <p:cond delay="0"/>
                                          </p:stCondLst>
                                        </p:cTn>
                                        <p:tgtEl>
                                          <p:spTgt spid="16"/>
                                        </p:tgtEl>
                                        <p:attrNameLst>
                                          <p:attrName>style.visibility</p:attrName>
                                        </p:attrNameLst>
                                      </p:cBhvr>
                                      <p:to>
                                        <p:strVal val="visible"/>
                                      </p:to>
                                    </p:set>
                                    <p:anim calcmode="lin" valueType="num">
                                      <p:cBhvr>
                                        <p:cTn id="99" dur="1000" fill="hold"/>
                                        <p:tgtEl>
                                          <p:spTgt spid="16"/>
                                        </p:tgtEl>
                                        <p:attrNameLst>
                                          <p:attrName>ppt_w</p:attrName>
                                        </p:attrNameLst>
                                      </p:cBhvr>
                                      <p:tavLst>
                                        <p:tav tm="0">
                                          <p:val>
                                            <p:fltVal val="0"/>
                                          </p:val>
                                        </p:tav>
                                        <p:tav tm="100000">
                                          <p:val>
                                            <p:strVal val="#ppt_w"/>
                                          </p:val>
                                        </p:tav>
                                      </p:tavLst>
                                    </p:anim>
                                    <p:anim calcmode="lin" valueType="num">
                                      <p:cBhvr>
                                        <p:cTn id="100" dur="1000" fill="hold"/>
                                        <p:tgtEl>
                                          <p:spTgt spid="16"/>
                                        </p:tgtEl>
                                        <p:attrNameLst>
                                          <p:attrName>ppt_h</p:attrName>
                                        </p:attrNameLst>
                                      </p:cBhvr>
                                      <p:tavLst>
                                        <p:tav tm="0">
                                          <p:val>
                                            <p:fltVal val="0"/>
                                          </p:val>
                                        </p:tav>
                                        <p:tav tm="100000">
                                          <p:val>
                                            <p:strVal val="#ppt_h"/>
                                          </p:val>
                                        </p:tav>
                                      </p:tavLst>
                                    </p:anim>
                                    <p:animEffect transition="in" filter="fade">
                                      <p:cBhvr>
                                        <p:cTn id="101" dur="1000"/>
                                        <p:tgtEl>
                                          <p:spTgt spid="16"/>
                                        </p:tgtEl>
                                      </p:cBhvr>
                                    </p:animEffect>
                                  </p:childTnLst>
                                </p:cTn>
                              </p:par>
                              <p:par>
                                <p:cTn id="102" presetID="12" presetClass="entr" presetSubtype="1" fill="hold" grpId="0" nodeType="withEffect">
                                  <p:stCondLst>
                                    <p:cond delay="1250"/>
                                  </p:stCondLst>
                                  <p:childTnLst>
                                    <p:set>
                                      <p:cBhvr>
                                        <p:cTn id="103" dur="1" fill="hold">
                                          <p:stCondLst>
                                            <p:cond delay="0"/>
                                          </p:stCondLst>
                                        </p:cTn>
                                        <p:tgtEl>
                                          <p:spTgt spid="17">
                                            <p:txEl>
                                              <p:pRg st="0" end="0"/>
                                            </p:txEl>
                                          </p:spTgt>
                                        </p:tgtEl>
                                        <p:attrNameLst>
                                          <p:attrName>style.visibility</p:attrName>
                                        </p:attrNameLst>
                                      </p:cBhvr>
                                      <p:to>
                                        <p:strVal val="visible"/>
                                      </p:to>
                                    </p:set>
                                    <p:anim calcmode="lin" valueType="num">
                                      <p:cBhvr additive="base">
                                        <p:cTn id="104" dur="1500"/>
                                        <p:tgtEl>
                                          <p:spTgt spid="17">
                                            <p:txEl>
                                              <p:pRg st="0" end="0"/>
                                            </p:txEl>
                                          </p:spTgt>
                                        </p:tgtEl>
                                        <p:attrNameLst>
                                          <p:attrName>ppt_y</p:attrName>
                                        </p:attrNameLst>
                                      </p:cBhvr>
                                      <p:tavLst>
                                        <p:tav tm="0">
                                          <p:val>
                                            <p:strVal val="#ppt_y-#ppt_h*1.125000"/>
                                          </p:val>
                                        </p:tav>
                                        <p:tav tm="100000">
                                          <p:val>
                                            <p:strVal val="#ppt_y"/>
                                          </p:val>
                                        </p:tav>
                                      </p:tavLst>
                                    </p:anim>
                                    <p:animEffect transition="in" filter="wipe(down)">
                                      <p:cBhvr>
                                        <p:cTn id="105" dur="1500"/>
                                        <p:tgtEl>
                                          <p:spTgt spid="17">
                                            <p:txEl>
                                              <p:pRg st="0" end="0"/>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1500"/>
                                        <p:tgtEl>
                                          <p:spTgt spid="5"/>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7"/>
                                        </p:tgtEl>
                                        <p:attrNameLst>
                                          <p:attrName>style.visibility</p:attrName>
                                        </p:attrNameLst>
                                      </p:cBhvr>
                                      <p:to>
                                        <p:strVal val="visible"/>
                                      </p:to>
                                    </p:set>
                                    <p:animEffect transition="in" filter="fade">
                                      <p:cBhvr>
                                        <p:cTn id="111" dur="1500"/>
                                        <p:tgtEl>
                                          <p:spTgt spid="7"/>
                                        </p:tgtEl>
                                      </p:cBhvr>
                                    </p:animEffect>
                                  </p:childTnLst>
                                </p:cTn>
                              </p:par>
                              <p:par>
                                <p:cTn id="112" presetID="10" presetClass="entr" presetSubtype="0" fill="hold" grpId="0" nodeType="withEffect">
                                  <p:stCondLst>
                                    <p:cond delay="1000"/>
                                  </p:stCondLst>
                                  <p:childTnLst>
                                    <p:set>
                                      <p:cBhvr>
                                        <p:cTn id="113" dur="1" fill="hold">
                                          <p:stCondLst>
                                            <p:cond delay="0"/>
                                          </p:stCondLst>
                                        </p:cTn>
                                        <p:tgtEl>
                                          <p:spTgt spid="8"/>
                                        </p:tgtEl>
                                        <p:attrNameLst>
                                          <p:attrName>style.visibility</p:attrName>
                                        </p:attrNameLst>
                                      </p:cBhvr>
                                      <p:to>
                                        <p:strVal val="visible"/>
                                      </p:to>
                                    </p:set>
                                    <p:animEffect transition="in" filter="fade">
                                      <p:cBhvr>
                                        <p:cTn id="114" dur="1500"/>
                                        <p:tgtEl>
                                          <p:spTgt spid="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par>
                                <p:cTn id="118" presetID="6" presetClass="emph" presetSubtype="0" repeatCount="indefinite" accel="50000" decel="50000" autoRev="1" fill="hold" grpId="1" nodeType="withEffect">
                                  <p:stCondLst>
                                    <p:cond delay="0"/>
                                  </p:stCondLst>
                                  <p:endCondLst>
                                    <p:cond evt="onNext" delay="0">
                                      <p:tgtEl>
                                        <p:sldTgt/>
                                      </p:tgtEl>
                                    </p:cond>
                                  </p:endCondLst>
                                  <p:childTnLst>
                                    <p:animScale>
                                      <p:cBhvr>
                                        <p:cTn id="119" dur="2000" fill="hold"/>
                                        <p:tgtEl>
                                          <p:spTgt spid="52"/>
                                        </p:tgtEl>
                                      </p:cBhvr>
                                      <p:by x="50000" y="50000"/>
                                    </p:animScale>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par>
                                <p:cTn id="123" presetID="6" presetClass="emph" presetSubtype="0" repeatCount="indefinite" accel="50000" decel="50000" autoRev="1" fill="hold" grpId="1" nodeType="withEffect">
                                  <p:stCondLst>
                                    <p:cond delay="0"/>
                                  </p:stCondLst>
                                  <p:endCondLst>
                                    <p:cond evt="onNext" delay="0">
                                      <p:tgtEl>
                                        <p:sldTgt/>
                                      </p:tgtEl>
                                    </p:cond>
                                  </p:endCondLst>
                                  <p:childTnLst>
                                    <p:animScale>
                                      <p:cBhvr>
                                        <p:cTn id="124" dur="2000" fill="hold"/>
                                        <p:tgtEl>
                                          <p:spTgt spid="40"/>
                                        </p:tgtEl>
                                      </p:cBhvr>
                                      <p:by x="50000" y="50000"/>
                                    </p:animScale>
                                  </p:childTnLst>
                                </p:cTn>
                              </p:par>
                              <p:par>
                                <p:cTn id="125" presetID="10" presetClass="entr" presetSubtype="0" fill="hold" grpId="0"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par>
                                <p:cTn id="128" presetID="6" presetClass="emph" presetSubtype="0" repeatCount="indefinite" accel="50000" decel="50000" autoRev="1" fill="hold" grpId="1" nodeType="withEffect">
                                  <p:stCondLst>
                                    <p:cond delay="0"/>
                                  </p:stCondLst>
                                  <p:endCondLst>
                                    <p:cond evt="onNext" delay="0">
                                      <p:tgtEl>
                                        <p:sldTgt/>
                                      </p:tgtEl>
                                    </p:cond>
                                  </p:endCondLst>
                                  <p:childTnLst>
                                    <p:animScale>
                                      <p:cBhvr>
                                        <p:cTn id="129" dur="2000" fill="hold"/>
                                        <p:tgtEl>
                                          <p:spTgt spid="39"/>
                                        </p:tgtEl>
                                      </p:cBhvr>
                                      <p:by x="50000" y="50000"/>
                                    </p:animScale>
                                  </p:childTnLst>
                                </p:cTn>
                              </p:par>
                              <p:par>
                                <p:cTn id="130" presetID="10" presetClass="entr" presetSubtype="0" fill="hold" grpId="0" nodeType="withEffect">
                                  <p:stCondLst>
                                    <p:cond delay="50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500"/>
                                        <p:tgtEl>
                                          <p:spTgt spid="42"/>
                                        </p:tgtEl>
                                      </p:cBhvr>
                                    </p:animEffect>
                                  </p:childTnLst>
                                </p:cTn>
                              </p:par>
                              <p:par>
                                <p:cTn id="133" presetID="6" presetClass="emph" presetSubtype="0" repeatCount="indefinite" accel="50000" decel="50000" autoRev="1" fill="hold" grpId="1" nodeType="withEffect">
                                  <p:stCondLst>
                                    <p:cond delay="500"/>
                                  </p:stCondLst>
                                  <p:childTnLst>
                                    <p:animScale>
                                      <p:cBhvr>
                                        <p:cTn id="134" dur="2000" fill="hold"/>
                                        <p:tgtEl>
                                          <p:spTgt spid="42"/>
                                        </p:tgtEl>
                                      </p:cBhvr>
                                      <p:by x="50000" y="50000"/>
                                    </p:animScale>
                                  </p:childTnLst>
                                </p:cTn>
                              </p:par>
                              <p:par>
                                <p:cTn id="135" presetID="10" presetClass="entr" presetSubtype="0" fill="hold" grpId="0" nodeType="withEffect">
                                  <p:stCondLst>
                                    <p:cond delay="500"/>
                                  </p:stCondLst>
                                  <p:childTnLst>
                                    <p:set>
                                      <p:cBhvr>
                                        <p:cTn id="136" dur="1" fill="hold">
                                          <p:stCondLst>
                                            <p:cond delay="0"/>
                                          </p:stCondLst>
                                        </p:cTn>
                                        <p:tgtEl>
                                          <p:spTgt spid="57"/>
                                        </p:tgtEl>
                                        <p:attrNameLst>
                                          <p:attrName>style.visibility</p:attrName>
                                        </p:attrNameLst>
                                      </p:cBhvr>
                                      <p:to>
                                        <p:strVal val="visible"/>
                                      </p:to>
                                    </p:set>
                                    <p:animEffect transition="in" filter="fade">
                                      <p:cBhvr>
                                        <p:cTn id="137" dur="500"/>
                                        <p:tgtEl>
                                          <p:spTgt spid="57"/>
                                        </p:tgtEl>
                                      </p:cBhvr>
                                    </p:animEffect>
                                  </p:childTnLst>
                                </p:cTn>
                              </p:par>
                              <p:par>
                                <p:cTn id="138" presetID="6" presetClass="emph" presetSubtype="0" repeatCount="indefinite" accel="50000" decel="50000" autoRev="1" fill="hold" grpId="1" nodeType="withEffect">
                                  <p:stCondLst>
                                    <p:cond delay="500"/>
                                  </p:stCondLst>
                                  <p:childTnLst>
                                    <p:animScale>
                                      <p:cBhvr>
                                        <p:cTn id="139" dur="2000" fill="hold"/>
                                        <p:tgtEl>
                                          <p:spTgt spid="57"/>
                                        </p:tgtEl>
                                      </p:cBhvr>
                                      <p:by x="50000" y="50000"/>
                                    </p:animScale>
                                  </p:childTnLst>
                                </p:cTn>
                              </p:par>
                              <p:par>
                                <p:cTn id="140" presetID="10" presetClass="entr" presetSubtype="0" fill="hold" grpId="0" nodeType="withEffect">
                                  <p:stCondLst>
                                    <p:cond delay="500"/>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6" presetClass="emph" presetSubtype="0" repeatCount="indefinite" accel="50000" decel="50000" autoRev="1" fill="hold" grpId="1" nodeType="withEffect">
                                  <p:stCondLst>
                                    <p:cond delay="500"/>
                                  </p:stCondLst>
                                  <p:childTnLst>
                                    <p:animScale>
                                      <p:cBhvr>
                                        <p:cTn id="144" dur="2000" fill="hold"/>
                                        <p:tgtEl>
                                          <p:spTgt spid="56"/>
                                        </p:tgtEl>
                                      </p:cBhvr>
                                      <p:by x="50000" y="50000"/>
                                    </p:animScale>
                                  </p:childTnLst>
                                </p:cTn>
                              </p:par>
                              <p:par>
                                <p:cTn id="145" presetID="10" presetClass="entr" presetSubtype="0" fill="hold" grpId="0" nodeType="withEffect">
                                  <p:stCondLst>
                                    <p:cond delay="100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500"/>
                                        <p:tgtEl>
                                          <p:spTgt spid="70"/>
                                        </p:tgtEl>
                                      </p:cBhvr>
                                    </p:animEffect>
                                  </p:childTnLst>
                                </p:cTn>
                              </p:par>
                              <p:par>
                                <p:cTn id="148" presetID="6" presetClass="emph" presetSubtype="0" repeatCount="indefinite" accel="50000" decel="50000" autoRev="1" fill="hold" grpId="1" nodeType="withEffect">
                                  <p:stCondLst>
                                    <p:cond delay="1000"/>
                                  </p:stCondLst>
                                  <p:childTnLst>
                                    <p:animScale>
                                      <p:cBhvr>
                                        <p:cTn id="149" dur="2000" fill="hold"/>
                                        <p:tgtEl>
                                          <p:spTgt spid="70"/>
                                        </p:tgtEl>
                                      </p:cBhvr>
                                      <p:by x="50000" y="50000"/>
                                    </p:animScale>
                                  </p:childTnLst>
                                </p:cTn>
                              </p:par>
                              <p:par>
                                <p:cTn id="150" presetID="10" presetClass="entr" presetSubtype="0" fill="hold" grpId="0" nodeType="withEffect">
                                  <p:stCondLst>
                                    <p:cond delay="1000"/>
                                  </p:stCondLst>
                                  <p:childTnLst>
                                    <p:set>
                                      <p:cBhvr>
                                        <p:cTn id="151" dur="1" fill="hold">
                                          <p:stCondLst>
                                            <p:cond delay="0"/>
                                          </p:stCondLst>
                                        </p:cTn>
                                        <p:tgtEl>
                                          <p:spTgt spid="66"/>
                                        </p:tgtEl>
                                        <p:attrNameLst>
                                          <p:attrName>style.visibility</p:attrName>
                                        </p:attrNameLst>
                                      </p:cBhvr>
                                      <p:to>
                                        <p:strVal val="visible"/>
                                      </p:to>
                                    </p:set>
                                    <p:animEffect transition="in" filter="fade">
                                      <p:cBhvr>
                                        <p:cTn id="152" dur="500"/>
                                        <p:tgtEl>
                                          <p:spTgt spid="66"/>
                                        </p:tgtEl>
                                      </p:cBhvr>
                                    </p:animEffect>
                                  </p:childTnLst>
                                </p:cTn>
                              </p:par>
                              <p:par>
                                <p:cTn id="153" presetID="6" presetClass="emph" presetSubtype="0" repeatCount="indefinite" accel="50000" decel="50000" autoRev="1" fill="hold" grpId="1" nodeType="withEffect">
                                  <p:stCondLst>
                                    <p:cond delay="1000"/>
                                  </p:stCondLst>
                                  <p:childTnLst>
                                    <p:animScale>
                                      <p:cBhvr>
                                        <p:cTn id="154" dur="2000" fill="hold"/>
                                        <p:tgtEl>
                                          <p:spTgt spid="66"/>
                                        </p:tgtEl>
                                      </p:cBhvr>
                                      <p:by x="50000" y="50000"/>
                                    </p:animScale>
                                  </p:childTnLst>
                                </p:cTn>
                              </p:par>
                              <p:par>
                                <p:cTn id="155" presetID="10" presetClass="entr" presetSubtype="0" fill="hold" grpId="0" nodeType="withEffect">
                                  <p:stCondLst>
                                    <p:cond delay="1000"/>
                                  </p:stCondLst>
                                  <p:childTnLst>
                                    <p:set>
                                      <p:cBhvr>
                                        <p:cTn id="156" dur="1" fill="hold">
                                          <p:stCondLst>
                                            <p:cond delay="0"/>
                                          </p:stCondLst>
                                        </p:cTn>
                                        <p:tgtEl>
                                          <p:spTgt spid="46"/>
                                        </p:tgtEl>
                                        <p:attrNameLst>
                                          <p:attrName>style.visibility</p:attrName>
                                        </p:attrNameLst>
                                      </p:cBhvr>
                                      <p:to>
                                        <p:strVal val="visible"/>
                                      </p:to>
                                    </p:set>
                                    <p:animEffect transition="in" filter="fade">
                                      <p:cBhvr>
                                        <p:cTn id="157" dur="500"/>
                                        <p:tgtEl>
                                          <p:spTgt spid="46"/>
                                        </p:tgtEl>
                                      </p:cBhvr>
                                    </p:animEffect>
                                  </p:childTnLst>
                                </p:cTn>
                              </p:par>
                              <p:par>
                                <p:cTn id="158" presetID="6" presetClass="emph" presetSubtype="0" repeatCount="indefinite" accel="50000" decel="50000" autoRev="1" fill="hold" grpId="1" nodeType="withEffect">
                                  <p:stCondLst>
                                    <p:cond delay="1000"/>
                                  </p:stCondLst>
                                  <p:childTnLst>
                                    <p:animScale>
                                      <p:cBhvr>
                                        <p:cTn id="159" dur="2000" fill="hold"/>
                                        <p:tgtEl>
                                          <p:spTgt spid="46"/>
                                        </p:tgtEl>
                                      </p:cBhvr>
                                      <p:by x="50000" y="50000"/>
                                    </p:animScale>
                                  </p:childTnLst>
                                </p:cTn>
                              </p:par>
                              <p:par>
                                <p:cTn id="160" presetID="10" presetClass="entr" presetSubtype="0" fill="hold" grpId="0" nodeType="withEffect">
                                  <p:stCondLst>
                                    <p:cond delay="0"/>
                                  </p:stCondLst>
                                  <p:childTnLst>
                                    <p:set>
                                      <p:cBhvr>
                                        <p:cTn id="161" dur="1" fill="hold">
                                          <p:stCondLst>
                                            <p:cond delay="0"/>
                                          </p:stCondLst>
                                        </p:cTn>
                                        <p:tgtEl>
                                          <p:spTgt spid="47"/>
                                        </p:tgtEl>
                                        <p:attrNameLst>
                                          <p:attrName>style.visibility</p:attrName>
                                        </p:attrNameLst>
                                      </p:cBhvr>
                                      <p:to>
                                        <p:strVal val="visible"/>
                                      </p:to>
                                    </p:set>
                                    <p:animEffect transition="in" filter="fade">
                                      <p:cBhvr>
                                        <p:cTn id="162" dur="500"/>
                                        <p:tgtEl>
                                          <p:spTgt spid="47"/>
                                        </p:tgtEl>
                                      </p:cBhvr>
                                    </p:animEffect>
                                  </p:childTnLst>
                                </p:cTn>
                              </p:par>
                              <p:par>
                                <p:cTn id="163" presetID="6" presetClass="emph" presetSubtype="0" repeatCount="indefinite" accel="50000" decel="50000" autoRev="1" fill="hold" grpId="1" nodeType="withEffect">
                                  <p:stCondLst>
                                    <p:cond delay="0"/>
                                  </p:stCondLst>
                                  <p:endCondLst>
                                    <p:cond evt="onNext" delay="0">
                                      <p:tgtEl>
                                        <p:sldTgt/>
                                      </p:tgtEl>
                                    </p:cond>
                                  </p:endCondLst>
                                  <p:childTnLst>
                                    <p:animScale>
                                      <p:cBhvr>
                                        <p:cTn id="164" dur="2000" fill="hold"/>
                                        <p:tgtEl>
                                          <p:spTgt spid="47"/>
                                        </p:tgtEl>
                                      </p:cBhvr>
                                      <p:by x="50000" y="50000"/>
                                    </p:animScale>
                                  </p:childTnLst>
                                </p:cTn>
                              </p:par>
                              <p:par>
                                <p:cTn id="165" presetID="10" presetClass="entr" presetSubtype="0" fill="hold" grpId="0" nodeType="withEffect">
                                  <p:stCondLst>
                                    <p:cond delay="500"/>
                                  </p:stCondLst>
                                  <p:childTnLst>
                                    <p:set>
                                      <p:cBhvr>
                                        <p:cTn id="166" dur="1" fill="hold">
                                          <p:stCondLst>
                                            <p:cond delay="0"/>
                                          </p:stCondLst>
                                        </p:cTn>
                                        <p:tgtEl>
                                          <p:spTgt spid="45"/>
                                        </p:tgtEl>
                                        <p:attrNameLst>
                                          <p:attrName>style.visibility</p:attrName>
                                        </p:attrNameLst>
                                      </p:cBhvr>
                                      <p:to>
                                        <p:strVal val="visible"/>
                                      </p:to>
                                    </p:set>
                                    <p:animEffect transition="in" filter="fade">
                                      <p:cBhvr>
                                        <p:cTn id="167" dur="500"/>
                                        <p:tgtEl>
                                          <p:spTgt spid="45"/>
                                        </p:tgtEl>
                                      </p:cBhvr>
                                    </p:animEffect>
                                  </p:childTnLst>
                                </p:cTn>
                              </p:par>
                              <p:par>
                                <p:cTn id="168" presetID="6" presetClass="emph" presetSubtype="0" repeatCount="indefinite" accel="50000" decel="50000" autoRev="1" fill="hold" grpId="1" nodeType="withEffect">
                                  <p:stCondLst>
                                    <p:cond delay="500"/>
                                  </p:stCondLst>
                                  <p:childTnLst>
                                    <p:animScale>
                                      <p:cBhvr>
                                        <p:cTn id="169" dur="2000" fill="hold"/>
                                        <p:tgtEl>
                                          <p:spTgt spid="45"/>
                                        </p:tgtEl>
                                      </p:cBhvr>
                                      <p:by x="50000" y="50000"/>
                                    </p:animScale>
                                  </p:childTnLst>
                                </p:cTn>
                              </p:par>
                              <p:par>
                                <p:cTn id="170" presetID="10" presetClass="entr" presetSubtype="0" fill="hold" grpId="0" nodeType="withEffect">
                                  <p:stCondLst>
                                    <p:cond delay="0"/>
                                  </p:stCondLst>
                                  <p:childTnLst>
                                    <p:set>
                                      <p:cBhvr>
                                        <p:cTn id="171" dur="1" fill="hold">
                                          <p:stCondLst>
                                            <p:cond delay="0"/>
                                          </p:stCondLst>
                                        </p:cTn>
                                        <p:tgtEl>
                                          <p:spTgt spid="50"/>
                                        </p:tgtEl>
                                        <p:attrNameLst>
                                          <p:attrName>style.visibility</p:attrName>
                                        </p:attrNameLst>
                                      </p:cBhvr>
                                      <p:to>
                                        <p:strVal val="visible"/>
                                      </p:to>
                                    </p:set>
                                    <p:animEffect transition="in" filter="fade">
                                      <p:cBhvr>
                                        <p:cTn id="172" dur="500"/>
                                        <p:tgtEl>
                                          <p:spTgt spid="50"/>
                                        </p:tgtEl>
                                      </p:cBhvr>
                                    </p:animEffect>
                                  </p:childTnLst>
                                </p:cTn>
                              </p:par>
                              <p:par>
                                <p:cTn id="173" presetID="6" presetClass="emph" presetSubtype="0" repeatCount="indefinite" accel="50000" decel="50000" autoRev="1" fill="hold" grpId="1" nodeType="withEffect">
                                  <p:stCondLst>
                                    <p:cond delay="0"/>
                                  </p:stCondLst>
                                  <p:endCondLst>
                                    <p:cond evt="onNext" delay="0">
                                      <p:tgtEl>
                                        <p:sldTgt/>
                                      </p:tgtEl>
                                    </p:cond>
                                  </p:endCondLst>
                                  <p:childTnLst>
                                    <p:animScale>
                                      <p:cBhvr>
                                        <p:cTn id="174" dur="2000" fill="hold"/>
                                        <p:tgtEl>
                                          <p:spTgt spid="50"/>
                                        </p:tgtEl>
                                      </p:cBhvr>
                                      <p:by x="50000" y="50000"/>
                                    </p:animScale>
                                  </p:childTnLst>
                                </p:cTn>
                              </p:par>
                              <p:par>
                                <p:cTn id="175" presetID="10"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animEffect transition="in" filter="fade">
                                      <p:cBhvr>
                                        <p:cTn id="177" dur="500"/>
                                        <p:tgtEl>
                                          <p:spTgt spid="65"/>
                                        </p:tgtEl>
                                      </p:cBhvr>
                                    </p:animEffect>
                                  </p:childTnLst>
                                </p:cTn>
                              </p:par>
                              <p:par>
                                <p:cTn id="178" presetID="6" presetClass="emph" presetSubtype="0" repeatCount="indefinite" accel="50000" decel="50000" autoRev="1" fill="hold" grpId="1" nodeType="withEffect">
                                  <p:stCondLst>
                                    <p:cond delay="0"/>
                                  </p:stCondLst>
                                  <p:endCondLst>
                                    <p:cond evt="onNext" delay="0">
                                      <p:tgtEl>
                                        <p:sldTgt/>
                                      </p:tgtEl>
                                    </p:cond>
                                  </p:endCondLst>
                                  <p:childTnLst>
                                    <p:animScale>
                                      <p:cBhvr>
                                        <p:cTn id="179" dur="2000" fill="hold"/>
                                        <p:tgtEl>
                                          <p:spTgt spid="65"/>
                                        </p:tgtEl>
                                      </p:cBhvr>
                                      <p:by x="50000" y="50000"/>
                                    </p:animScale>
                                  </p:childTnLst>
                                </p:cTn>
                              </p:par>
                              <p:par>
                                <p:cTn id="180" presetID="10" presetClass="entr" presetSubtype="0" fill="hold" grpId="0" nodeType="withEffect">
                                  <p:stCondLst>
                                    <p:cond delay="0"/>
                                  </p:stCondLst>
                                  <p:childTnLst>
                                    <p:set>
                                      <p:cBhvr>
                                        <p:cTn id="181" dur="1" fill="hold">
                                          <p:stCondLst>
                                            <p:cond delay="0"/>
                                          </p:stCondLst>
                                        </p:cTn>
                                        <p:tgtEl>
                                          <p:spTgt spid="38"/>
                                        </p:tgtEl>
                                        <p:attrNameLst>
                                          <p:attrName>style.visibility</p:attrName>
                                        </p:attrNameLst>
                                      </p:cBhvr>
                                      <p:to>
                                        <p:strVal val="visible"/>
                                      </p:to>
                                    </p:set>
                                    <p:animEffect transition="in" filter="fade">
                                      <p:cBhvr>
                                        <p:cTn id="182" dur="500"/>
                                        <p:tgtEl>
                                          <p:spTgt spid="38"/>
                                        </p:tgtEl>
                                      </p:cBhvr>
                                    </p:animEffect>
                                  </p:childTnLst>
                                </p:cTn>
                              </p:par>
                              <p:par>
                                <p:cTn id="183" presetID="6" presetClass="emph" presetSubtype="0" repeatCount="indefinite" accel="50000" decel="50000" autoRev="1" fill="hold" grpId="1" nodeType="withEffect">
                                  <p:stCondLst>
                                    <p:cond delay="0"/>
                                  </p:stCondLst>
                                  <p:endCondLst>
                                    <p:cond evt="onNext" delay="0">
                                      <p:tgtEl>
                                        <p:sldTgt/>
                                      </p:tgtEl>
                                    </p:cond>
                                  </p:endCondLst>
                                  <p:childTnLst>
                                    <p:animScale>
                                      <p:cBhvr>
                                        <p:cTn id="184" dur="2000" fill="hold"/>
                                        <p:tgtEl>
                                          <p:spTgt spid="38"/>
                                        </p:tgtEl>
                                      </p:cBhvr>
                                      <p:by x="50000" y="50000"/>
                                    </p:animScale>
                                  </p:childTnLst>
                                </p:cTn>
                              </p:par>
                              <p:par>
                                <p:cTn id="185" presetID="10" presetClass="entr" presetSubtype="0" fill="hold" grpId="0" nodeType="with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par>
                                <p:cTn id="188" presetID="6" presetClass="emph" presetSubtype="0" repeatCount="indefinite" accel="50000" decel="50000" autoRev="1" fill="hold" grpId="1" nodeType="withEffect">
                                  <p:stCondLst>
                                    <p:cond delay="0"/>
                                  </p:stCondLst>
                                  <p:endCondLst>
                                    <p:cond evt="onNext" delay="0">
                                      <p:tgtEl>
                                        <p:sldTgt/>
                                      </p:tgtEl>
                                    </p:cond>
                                  </p:endCondLst>
                                  <p:childTnLst>
                                    <p:animScale>
                                      <p:cBhvr>
                                        <p:cTn id="189" dur="2000" fill="hold"/>
                                        <p:tgtEl>
                                          <p:spTgt spid="37"/>
                                        </p:tgtEl>
                                      </p:cBhvr>
                                      <p:by x="50000" y="50000"/>
                                    </p:animScale>
                                  </p:childTnLst>
                                </p:cTn>
                              </p:par>
                              <p:par>
                                <p:cTn id="190" presetID="10" presetClass="entr" presetSubtype="0" fill="hold" grpId="0" nodeType="withEffect">
                                  <p:stCondLst>
                                    <p:cond delay="1000"/>
                                  </p:stCondLst>
                                  <p:childTnLst>
                                    <p:set>
                                      <p:cBhvr>
                                        <p:cTn id="191" dur="1" fill="hold">
                                          <p:stCondLst>
                                            <p:cond delay="0"/>
                                          </p:stCondLst>
                                        </p:cTn>
                                        <p:tgtEl>
                                          <p:spTgt spid="25"/>
                                        </p:tgtEl>
                                        <p:attrNameLst>
                                          <p:attrName>style.visibility</p:attrName>
                                        </p:attrNameLst>
                                      </p:cBhvr>
                                      <p:to>
                                        <p:strVal val="visible"/>
                                      </p:to>
                                    </p:set>
                                    <p:animEffect transition="in" filter="fade">
                                      <p:cBhvr>
                                        <p:cTn id="192" dur="500"/>
                                        <p:tgtEl>
                                          <p:spTgt spid="25"/>
                                        </p:tgtEl>
                                      </p:cBhvr>
                                    </p:animEffect>
                                  </p:childTnLst>
                                </p:cTn>
                              </p:par>
                              <p:par>
                                <p:cTn id="193" presetID="6" presetClass="emph" presetSubtype="0" repeatCount="indefinite" accel="50000" decel="50000" autoRev="1" fill="hold" grpId="1" nodeType="withEffect">
                                  <p:stCondLst>
                                    <p:cond delay="1000"/>
                                  </p:stCondLst>
                                  <p:childTnLst>
                                    <p:animScale>
                                      <p:cBhvr>
                                        <p:cTn id="194" dur="2000" fill="hold"/>
                                        <p:tgtEl>
                                          <p:spTgt spid="25"/>
                                        </p:tgtEl>
                                      </p:cBhvr>
                                      <p:by x="50000" y="50000"/>
                                    </p:animScale>
                                  </p:childTnLst>
                                </p:cTn>
                              </p:par>
                              <p:par>
                                <p:cTn id="195" presetID="10" presetClass="entr" presetSubtype="0" fill="hold" grpId="0" nodeType="withEffect">
                                  <p:stCondLst>
                                    <p:cond delay="1000"/>
                                  </p:stCondLst>
                                  <p:childTnLst>
                                    <p:set>
                                      <p:cBhvr>
                                        <p:cTn id="196" dur="1" fill="hold">
                                          <p:stCondLst>
                                            <p:cond delay="0"/>
                                          </p:stCondLst>
                                        </p:cTn>
                                        <p:tgtEl>
                                          <p:spTgt spid="54"/>
                                        </p:tgtEl>
                                        <p:attrNameLst>
                                          <p:attrName>style.visibility</p:attrName>
                                        </p:attrNameLst>
                                      </p:cBhvr>
                                      <p:to>
                                        <p:strVal val="visible"/>
                                      </p:to>
                                    </p:set>
                                    <p:animEffect transition="in" filter="fade">
                                      <p:cBhvr>
                                        <p:cTn id="197" dur="500"/>
                                        <p:tgtEl>
                                          <p:spTgt spid="54"/>
                                        </p:tgtEl>
                                      </p:cBhvr>
                                    </p:animEffect>
                                  </p:childTnLst>
                                </p:cTn>
                              </p:par>
                              <p:par>
                                <p:cTn id="198" presetID="6" presetClass="emph" presetSubtype="0" repeatCount="indefinite" accel="50000" decel="50000" autoRev="1" fill="hold" grpId="1" nodeType="withEffect">
                                  <p:stCondLst>
                                    <p:cond delay="1000"/>
                                  </p:stCondLst>
                                  <p:childTnLst>
                                    <p:animScale>
                                      <p:cBhvr>
                                        <p:cTn id="199" dur="2000" fill="hold"/>
                                        <p:tgtEl>
                                          <p:spTgt spid="54"/>
                                        </p:tgtEl>
                                      </p:cBhvr>
                                      <p:by x="50000" y="50000"/>
                                    </p:animScale>
                                  </p:childTnLst>
                                </p:cTn>
                              </p:par>
                              <p:par>
                                <p:cTn id="200" presetID="10" presetClass="entr" presetSubtype="0" fill="hold" grpId="0" nodeType="withEffect">
                                  <p:stCondLst>
                                    <p:cond delay="1000"/>
                                  </p:stCondLst>
                                  <p:childTnLst>
                                    <p:set>
                                      <p:cBhvr>
                                        <p:cTn id="201" dur="1" fill="hold">
                                          <p:stCondLst>
                                            <p:cond delay="0"/>
                                          </p:stCondLst>
                                        </p:cTn>
                                        <p:tgtEl>
                                          <p:spTgt spid="55"/>
                                        </p:tgtEl>
                                        <p:attrNameLst>
                                          <p:attrName>style.visibility</p:attrName>
                                        </p:attrNameLst>
                                      </p:cBhvr>
                                      <p:to>
                                        <p:strVal val="visible"/>
                                      </p:to>
                                    </p:set>
                                    <p:animEffect transition="in" filter="fade">
                                      <p:cBhvr>
                                        <p:cTn id="202" dur="500"/>
                                        <p:tgtEl>
                                          <p:spTgt spid="55"/>
                                        </p:tgtEl>
                                      </p:cBhvr>
                                    </p:animEffect>
                                  </p:childTnLst>
                                </p:cTn>
                              </p:par>
                              <p:par>
                                <p:cTn id="203" presetID="6" presetClass="emph" presetSubtype="0" repeatCount="indefinite" accel="50000" decel="50000" autoRev="1" fill="hold" grpId="1" nodeType="withEffect">
                                  <p:stCondLst>
                                    <p:cond delay="1000"/>
                                  </p:stCondLst>
                                  <p:childTnLst>
                                    <p:animScale>
                                      <p:cBhvr>
                                        <p:cTn id="204" dur="2000" fill="hold"/>
                                        <p:tgtEl>
                                          <p:spTgt spid="55"/>
                                        </p:tgtEl>
                                      </p:cBhvr>
                                      <p:by x="50000" y="50000"/>
                                    </p:animScale>
                                  </p:childTnLst>
                                </p:cTn>
                              </p:par>
                              <p:par>
                                <p:cTn id="205" presetID="10" presetClass="entr" presetSubtype="0" fill="hold" grpId="0" nodeType="withEffect">
                                  <p:stCondLst>
                                    <p:cond delay="1000"/>
                                  </p:stCondLst>
                                  <p:childTnLst>
                                    <p:set>
                                      <p:cBhvr>
                                        <p:cTn id="206" dur="1" fill="hold">
                                          <p:stCondLst>
                                            <p:cond delay="0"/>
                                          </p:stCondLst>
                                        </p:cTn>
                                        <p:tgtEl>
                                          <p:spTgt spid="59"/>
                                        </p:tgtEl>
                                        <p:attrNameLst>
                                          <p:attrName>style.visibility</p:attrName>
                                        </p:attrNameLst>
                                      </p:cBhvr>
                                      <p:to>
                                        <p:strVal val="visible"/>
                                      </p:to>
                                    </p:set>
                                    <p:animEffect transition="in" filter="fade">
                                      <p:cBhvr>
                                        <p:cTn id="207" dur="500"/>
                                        <p:tgtEl>
                                          <p:spTgt spid="59"/>
                                        </p:tgtEl>
                                      </p:cBhvr>
                                    </p:animEffect>
                                  </p:childTnLst>
                                </p:cTn>
                              </p:par>
                              <p:par>
                                <p:cTn id="208" presetID="6" presetClass="emph" presetSubtype="0" repeatCount="indefinite" accel="50000" decel="50000" autoRev="1" fill="hold" grpId="1" nodeType="withEffect">
                                  <p:stCondLst>
                                    <p:cond delay="1000"/>
                                  </p:stCondLst>
                                  <p:childTnLst>
                                    <p:animScale>
                                      <p:cBhvr>
                                        <p:cTn id="209" dur="2000" fill="hold"/>
                                        <p:tgtEl>
                                          <p:spTgt spid="59"/>
                                        </p:tgtEl>
                                      </p:cBhvr>
                                      <p:by x="50000" y="50000"/>
                                    </p:animScale>
                                  </p:childTnLst>
                                </p:cTn>
                              </p:par>
                              <p:par>
                                <p:cTn id="210" presetID="10" presetClass="entr" presetSubtype="0" fill="hold" grpId="0" nodeType="withEffect">
                                  <p:stCondLst>
                                    <p:cond delay="0"/>
                                  </p:stCondLst>
                                  <p:childTnLst>
                                    <p:set>
                                      <p:cBhvr>
                                        <p:cTn id="211" dur="1" fill="hold">
                                          <p:stCondLst>
                                            <p:cond delay="0"/>
                                          </p:stCondLst>
                                        </p:cTn>
                                        <p:tgtEl>
                                          <p:spTgt spid="28"/>
                                        </p:tgtEl>
                                        <p:attrNameLst>
                                          <p:attrName>style.visibility</p:attrName>
                                        </p:attrNameLst>
                                      </p:cBhvr>
                                      <p:to>
                                        <p:strVal val="visible"/>
                                      </p:to>
                                    </p:set>
                                    <p:animEffect transition="in" filter="fade">
                                      <p:cBhvr>
                                        <p:cTn id="212" dur="500"/>
                                        <p:tgtEl>
                                          <p:spTgt spid="28"/>
                                        </p:tgtEl>
                                      </p:cBhvr>
                                    </p:animEffect>
                                  </p:childTnLst>
                                </p:cTn>
                              </p:par>
                              <p:par>
                                <p:cTn id="213" presetID="6" presetClass="emph" presetSubtype="0" repeatCount="indefinite" accel="50000" decel="50000" autoRev="1" fill="hold" grpId="1" nodeType="withEffect">
                                  <p:stCondLst>
                                    <p:cond delay="0"/>
                                  </p:stCondLst>
                                  <p:endCondLst>
                                    <p:cond evt="onNext" delay="0">
                                      <p:tgtEl>
                                        <p:sldTgt/>
                                      </p:tgtEl>
                                    </p:cond>
                                  </p:endCondLst>
                                  <p:childTnLst>
                                    <p:animScale>
                                      <p:cBhvr>
                                        <p:cTn id="214" dur="2000" fill="hold"/>
                                        <p:tgtEl>
                                          <p:spTgt spid="28"/>
                                        </p:tgtEl>
                                      </p:cBhvr>
                                      <p:by x="50000" y="50000"/>
                                    </p:animScale>
                                  </p:childTnLst>
                                </p:cTn>
                              </p:par>
                              <p:par>
                                <p:cTn id="215" presetID="10" presetClass="entr" presetSubtype="0" fill="hold" grpId="0" nodeType="withEffect">
                                  <p:stCondLst>
                                    <p:cond delay="0"/>
                                  </p:stCondLst>
                                  <p:childTnLst>
                                    <p:set>
                                      <p:cBhvr>
                                        <p:cTn id="216" dur="1" fill="hold">
                                          <p:stCondLst>
                                            <p:cond delay="0"/>
                                          </p:stCondLst>
                                        </p:cTn>
                                        <p:tgtEl>
                                          <p:spTgt spid="27"/>
                                        </p:tgtEl>
                                        <p:attrNameLst>
                                          <p:attrName>style.visibility</p:attrName>
                                        </p:attrNameLst>
                                      </p:cBhvr>
                                      <p:to>
                                        <p:strVal val="visible"/>
                                      </p:to>
                                    </p:set>
                                    <p:animEffect transition="in" filter="fade">
                                      <p:cBhvr>
                                        <p:cTn id="217" dur="500"/>
                                        <p:tgtEl>
                                          <p:spTgt spid="27"/>
                                        </p:tgtEl>
                                      </p:cBhvr>
                                    </p:animEffect>
                                  </p:childTnLst>
                                </p:cTn>
                              </p:par>
                              <p:par>
                                <p:cTn id="218" presetID="6" presetClass="emph" presetSubtype="0" repeatCount="indefinite" accel="50000" decel="50000" autoRev="1" fill="hold" grpId="1" nodeType="withEffect">
                                  <p:stCondLst>
                                    <p:cond delay="0"/>
                                  </p:stCondLst>
                                  <p:endCondLst>
                                    <p:cond evt="onNext" delay="0">
                                      <p:tgtEl>
                                        <p:sldTgt/>
                                      </p:tgtEl>
                                    </p:cond>
                                  </p:endCondLst>
                                  <p:childTnLst>
                                    <p:animScale>
                                      <p:cBhvr>
                                        <p:cTn id="219" dur="2000" fill="hold"/>
                                        <p:tgtEl>
                                          <p:spTgt spid="27"/>
                                        </p:tgtEl>
                                      </p:cBhvr>
                                      <p:by x="50000" y="50000"/>
                                    </p:animScale>
                                  </p:childTnLst>
                                </p:cTn>
                              </p:par>
                              <p:par>
                                <p:cTn id="220" presetID="10" presetClass="entr" presetSubtype="0" fill="hold" grpId="0" nodeType="withEffect">
                                  <p:stCondLst>
                                    <p:cond delay="0"/>
                                  </p:stCondLst>
                                  <p:childTnLst>
                                    <p:set>
                                      <p:cBhvr>
                                        <p:cTn id="221" dur="1" fill="hold">
                                          <p:stCondLst>
                                            <p:cond delay="0"/>
                                          </p:stCondLst>
                                        </p:cTn>
                                        <p:tgtEl>
                                          <p:spTgt spid="29"/>
                                        </p:tgtEl>
                                        <p:attrNameLst>
                                          <p:attrName>style.visibility</p:attrName>
                                        </p:attrNameLst>
                                      </p:cBhvr>
                                      <p:to>
                                        <p:strVal val="visible"/>
                                      </p:to>
                                    </p:set>
                                    <p:animEffect transition="in" filter="fade">
                                      <p:cBhvr>
                                        <p:cTn id="222" dur="500"/>
                                        <p:tgtEl>
                                          <p:spTgt spid="29"/>
                                        </p:tgtEl>
                                      </p:cBhvr>
                                    </p:animEffect>
                                  </p:childTnLst>
                                </p:cTn>
                              </p:par>
                              <p:par>
                                <p:cTn id="223" presetID="6" presetClass="emph" presetSubtype="0" repeatCount="indefinite" accel="50000" decel="50000" autoRev="1" fill="hold" grpId="1" nodeType="withEffect">
                                  <p:stCondLst>
                                    <p:cond delay="0"/>
                                  </p:stCondLst>
                                  <p:endCondLst>
                                    <p:cond evt="onNext" delay="0">
                                      <p:tgtEl>
                                        <p:sldTgt/>
                                      </p:tgtEl>
                                    </p:cond>
                                  </p:endCondLst>
                                  <p:childTnLst>
                                    <p:animScale>
                                      <p:cBhvr>
                                        <p:cTn id="224" dur="2000" fill="hold"/>
                                        <p:tgtEl>
                                          <p:spTgt spid="29"/>
                                        </p:tgtEl>
                                      </p:cBhvr>
                                      <p:by x="50000" y="50000"/>
                                    </p:animScale>
                                  </p:childTnLst>
                                </p:cTn>
                              </p:par>
                              <p:par>
                                <p:cTn id="225" presetID="10" presetClass="entr" presetSubtype="0" fill="hold" grpId="0" nodeType="withEffect">
                                  <p:stCondLst>
                                    <p:cond delay="1000"/>
                                  </p:stCondLst>
                                  <p:childTnLst>
                                    <p:set>
                                      <p:cBhvr>
                                        <p:cTn id="226" dur="1" fill="hold">
                                          <p:stCondLst>
                                            <p:cond delay="0"/>
                                          </p:stCondLst>
                                        </p:cTn>
                                        <p:tgtEl>
                                          <p:spTgt spid="30"/>
                                        </p:tgtEl>
                                        <p:attrNameLst>
                                          <p:attrName>style.visibility</p:attrName>
                                        </p:attrNameLst>
                                      </p:cBhvr>
                                      <p:to>
                                        <p:strVal val="visible"/>
                                      </p:to>
                                    </p:set>
                                    <p:animEffect transition="in" filter="fade">
                                      <p:cBhvr>
                                        <p:cTn id="227" dur="500"/>
                                        <p:tgtEl>
                                          <p:spTgt spid="30"/>
                                        </p:tgtEl>
                                      </p:cBhvr>
                                    </p:animEffect>
                                  </p:childTnLst>
                                </p:cTn>
                              </p:par>
                              <p:par>
                                <p:cTn id="228" presetID="6" presetClass="emph" presetSubtype="0" repeatCount="indefinite" accel="50000" decel="50000" autoRev="1" fill="hold" grpId="1" nodeType="withEffect">
                                  <p:stCondLst>
                                    <p:cond delay="1000"/>
                                  </p:stCondLst>
                                  <p:childTnLst>
                                    <p:animScale>
                                      <p:cBhvr>
                                        <p:cTn id="229" dur="2000" fill="hold"/>
                                        <p:tgtEl>
                                          <p:spTgt spid="30"/>
                                        </p:tgtEl>
                                      </p:cBhvr>
                                      <p:by x="50000" y="50000"/>
                                    </p:animScale>
                                  </p:childTnLst>
                                </p:cTn>
                              </p:par>
                              <p:par>
                                <p:cTn id="230" presetID="10" presetClass="entr" presetSubtype="0" fill="hold" grpId="0" nodeType="withEffect">
                                  <p:stCondLst>
                                    <p:cond delay="1000"/>
                                  </p:stCondLst>
                                  <p:childTnLst>
                                    <p:set>
                                      <p:cBhvr>
                                        <p:cTn id="231" dur="1" fill="hold">
                                          <p:stCondLst>
                                            <p:cond delay="0"/>
                                          </p:stCondLst>
                                        </p:cTn>
                                        <p:tgtEl>
                                          <p:spTgt spid="68"/>
                                        </p:tgtEl>
                                        <p:attrNameLst>
                                          <p:attrName>style.visibility</p:attrName>
                                        </p:attrNameLst>
                                      </p:cBhvr>
                                      <p:to>
                                        <p:strVal val="visible"/>
                                      </p:to>
                                    </p:set>
                                    <p:animEffect transition="in" filter="fade">
                                      <p:cBhvr>
                                        <p:cTn id="232" dur="500"/>
                                        <p:tgtEl>
                                          <p:spTgt spid="68"/>
                                        </p:tgtEl>
                                      </p:cBhvr>
                                    </p:animEffect>
                                  </p:childTnLst>
                                </p:cTn>
                              </p:par>
                              <p:par>
                                <p:cTn id="233" presetID="6" presetClass="emph" presetSubtype="0" repeatCount="indefinite" accel="50000" decel="50000" autoRev="1" fill="hold" grpId="1" nodeType="withEffect">
                                  <p:stCondLst>
                                    <p:cond delay="1000"/>
                                  </p:stCondLst>
                                  <p:childTnLst>
                                    <p:animScale>
                                      <p:cBhvr>
                                        <p:cTn id="234" dur="2000" fill="hold"/>
                                        <p:tgtEl>
                                          <p:spTgt spid="68"/>
                                        </p:tgtEl>
                                      </p:cBhvr>
                                      <p:by x="50000" y="50000"/>
                                    </p:animScale>
                                  </p:childTnLst>
                                </p:cTn>
                              </p:par>
                              <p:par>
                                <p:cTn id="235" presetID="10" presetClass="entr" presetSubtype="0" fill="hold" grpId="0" nodeType="withEffect">
                                  <p:stCondLst>
                                    <p:cond delay="1000"/>
                                  </p:stCondLst>
                                  <p:childTnLst>
                                    <p:set>
                                      <p:cBhvr>
                                        <p:cTn id="236" dur="1" fill="hold">
                                          <p:stCondLst>
                                            <p:cond delay="0"/>
                                          </p:stCondLst>
                                        </p:cTn>
                                        <p:tgtEl>
                                          <p:spTgt spid="31"/>
                                        </p:tgtEl>
                                        <p:attrNameLst>
                                          <p:attrName>style.visibility</p:attrName>
                                        </p:attrNameLst>
                                      </p:cBhvr>
                                      <p:to>
                                        <p:strVal val="visible"/>
                                      </p:to>
                                    </p:set>
                                    <p:animEffect transition="in" filter="fade">
                                      <p:cBhvr>
                                        <p:cTn id="237" dur="500"/>
                                        <p:tgtEl>
                                          <p:spTgt spid="31"/>
                                        </p:tgtEl>
                                      </p:cBhvr>
                                    </p:animEffect>
                                  </p:childTnLst>
                                </p:cTn>
                              </p:par>
                              <p:par>
                                <p:cTn id="238" presetID="6" presetClass="emph" presetSubtype="0" repeatCount="indefinite" accel="50000" decel="50000" autoRev="1" fill="hold" grpId="1" nodeType="withEffect">
                                  <p:stCondLst>
                                    <p:cond delay="1000"/>
                                  </p:stCondLst>
                                  <p:childTnLst>
                                    <p:animScale>
                                      <p:cBhvr>
                                        <p:cTn id="239" dur="2000" fill="hold"/>
                                        <p:tgtEl>
                                          <p:spTgt spid="31"/>
                                        </p:tgtEl>
                                      </p:cBhvr>
                                      <p:by x="50000" y="50000"/>
                                    </p:animScale>
                                  </p:childTnLst>
                                </p:cTn>
                              </p:par>
                              <p:par>
                                <p:cTn id="240" presetID="10" presetClass="entr" presetSubtype="0" fill="hold" grpId="0" nodeType="withEffect">
                                  <p:stCondLst>
                                    <p:cond delay="1000"/>
                                  </p:stCondLst>
                                  <p:childTnLst>
                                    <p:set>
                                      <p:cBhvr>
                                        <p:cTn id="241" dur="1" fill="hold">
                                          <p:stCondLst>
                                            <p:cond delay="0"/>
                                          </p:stCondLst>
                                        </p:cTn>
                                        <p:tgtEl>
                                          <p:spTgt spid="33"/>
                                        </p:tgtEl>
                                        <p:attrNameLst>
                                          <p:attrName>style.visibility</p:attrName>
                                        </p:attrNameLst>
                                      </p:cBhvr>
                                      <p:to>
                                        <p:strVal val="visible"/>
                                      </p:to>
                                    </p:set>
                                    <p:animEffect transition="in" filter="fade">
                                      <p:cBhvr>
                                        <p:cTn id="242" dur="500"/>
                                        <p:tgtEl>
                                          <p:spTgt spid="33"/>
                                        </p:tgtEl>
                                      </p:cBhvr>
                                    </p:animEffect>
                                  </p:childTnLst>
                                </p:cTn>
                              </p:par>
                              <p:par>
                                <p:cTn id="243" presetID="6" presetClass="emph" presetSubtype="0" repeatCount="indefinite" accel="50000" decel="50000" autoRev="1" fill="hold" grpId="1" nodeType="withEffect">
                                  <p:stCondLst>
                                    <p:cond delay="1000"/>
                                  </p:stCondLst>
                                  <p:childTnLst>
                                    <p:animScale>
                                      <p:cBhvr>
                                        <p:cTn id="244" dur="2000" fill="hold"/>
                                        <p:tgtEl>
                                          <p:spTgt spid="33"/>
                                        </p:tgtEl>
                                      </p:cBhvr>
                                      <p:by x="50000" y="50000"/>
                                    </p:animScale>
                                  </p:childTnLst>
                                </p:cTn>
                              </p:par>
                              <p:par>
                                <p:cTn id="245" presetID="10" presetClass="entr" presetSubtype="0" fill="hold" grpId="0" nodeType="withEffect">
                                  <p:stCondLst>
                                    <p:cond delay="1000"/>
                                  </p:stCondLst>
                                  <p:childTnLst>
                                    <p:set>
                                      <p:cBhvr>
                                        <p:cTn id="246" dur="1" fill="hold">
                                          <p:stCondLst>
                                            <p:cond delay="0"/>
                                          </p:stCondLst>
                                        </p:cTn>
                                        <p:tgtEl>
                                          <p:spTgt spid="34"/>
                                        </p:tgtEl>
                                        <p:attrNameLst>
                                          <p:attrName>style.visibility</p:attrName>
                                        </p:attrNameLst>
                                      </p:cBhvr>
                                      <p:to>
                                        <p:strVal val="visible"/>
                                      </p:to>
                                    </p:set>
                                    <p:animEffect transition="in" filter="fade">
                                      <p:cBhvr>
                                        <p:cTn id="247" dur="500"/>
                                        <p:tgtEl>
                                          <p:spTgt spid="34"/>
                                        </p:tgtEl>
                                      </p:cBhvr>
                                    </p:animEffect>
                                  </p:childTnLst>
                                </p:cTn>
                              </p:par>
                              <p:par>
                                <p:cTn id="248" presetID="6" presetClass="emph" presetSubtype="0" repeatCount="indefinite" accel="50000" decel="50000" autoRev="1" fill="hold" grpId="1" nodeType="withEffect">
                                  <p:stCondLst>
                                    <p:cond delay="1000"/>
                                  </p:stCondLst>
                                  <p:childTnLst>
                                    <p:animScale>
                                      <p:cBhvr>
                                        <p:cTn id="249" dur="2000" fill="hold"/>
                                        <p:tgtEl>
                                          <p:spTgt spid="34"/>
                                        </p:tgtEl>
                                      </p:cBhvr>
                                      <p:by x="50000" y="50000"/>
                                    </p:animScale>
                                  </p:childTnLst>
                                </p:cTn>
                              </p:par>
                              <p:par>
                                <p:cTn id="250" presetID="10" presetClass="entr" presetSubtype="0" fill="hold" grpId="0" nodeType="withEffect">
                                  <p:stCondLst>
                                    <p:cond delay="500"/>
                                  </p:stCondLst>
                                  <p:childTnLst>
                                    <p:set>
                                      <p:cBhvr>
                                        <p:cTn id="251" dur="1" fill="hold">
                                          <p:stCondLst>
                                            <p:cond delay="0"/>
                                          </p:stCondLst>
                                        </p:cTn>
                                        <p:tgtEl>
                                          <p:spTgt spid="43"/>
                                        </p:tgtEl>
                                        <p:attrNameLst>
                                          <p:attrName>style.visibility</p:attrName>
                                        </p:attrNameLst>
                                      </p:cBhvr>
                                      <p:to>
                                        <p:strVal val="visible"/>
                                      </p:to>
                                    </p:set>
                                    <p:animEffect transition="in" filter="fade">
                                      <p:cBhvr>
                                        <p:cTn id="252" dur="500"/>
                                        <p:tgtEl>
                                          <p:spTgt spid="43"/>
                                        </p:tgtEl>
                                      </p:cBhvr>
                                    </p:animEffect>
                                  </p:childTnLst>
                                </p:cTn>
                              </p:par>
                              <p:par>
                                <p:cTn id="253" presetID="6" presetClass="emph" presetSubtype="0" repeatCount="indefinite" accel="50000" decel="50000" autoRev="1" fill="hold" grpId="1" nodeType="withEffect">
                                  <p:stCondLst>
                                    <p:cond delay="500"/>
                                  </p:stCondLst>
                                  <p:childTnLst>
                                    <p:animScale>
                                      <p:cBhvr>
                                        <p:cTn id="254" dur="2000" fill="hold"/>
                                        <p:tgtEl>
                                          <p:spTgt spid="43"/>
                                        </p:tgtEl>
                                      </p:cBhvr>
                                      <p:by x="50000" y="50000"/>
                                    </p:animScale>
                                  </p:childTnLst>
                                </p:cTn>
                              </p:par>
                              <p:par>
                                <p:cTn id="255" presetID="10" presetClass="entr" presetSubtype="0" fill="hold" grpId="0" nodeType="withEffect">
                                  <p:stCondLst>
                                    <p:cond delay="50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childTnLst>
                                </p:cTn>
                              </p:par>
                              <p:par>
                                <p:cTn id="258" presetID="6" presetClass="emph" presetSubtype="0" repeatCount="indefinite" accel="50000" decel="50000" autoRev="1" fill="hold" grpId="1" nodeType="withEffect">
                                  <p:stCondLst>
                                    <p:cond delay="500"/>
                                  </p:stCondLst>
                                  <p:childTnLst>
                                    <p:animScale>
                                      <p:cBhvr>
                                        <p:cTn id="259" dur="2000" fill="hold"/>
                                        <p:tgtEl>
                                          <p:spTgt spid="61"/>
                                        </p:tgtEl>
                                      </p:cBhvr>
                                      <p:by x="50000" y="50000"/>
                                    </p:animScale>
                                  </p:childTnLst>
                                </p:cTn>
                              </p:par>
                              <p:par>
                                <p:cTn id="260" presetID="10" presetClass="entr" presetSubtype="0" fill="hold" grpId="0" nodeType="withEffect">
                                  <p:stCondLst>
                                    <p:cond delay="500"/>
                                  </p:stCondLst>
                                  <p:childTnLst>
                                    <p:set>
                                      <p:cBhvr>
                                        <p:cTn id="261" dur="1" fill="hold">
                                          <p:stCondLst>
                                            <p:cond delay="0"/>
                                          </p:stCondLst>
                                        </p:cTn>
                                        <p:tgtEl>
                                          <p:spTgt spid="60"/>
                                        </p:tgtEl>
                                        <p:attrNameLst>
                                          <p:attrName>style.visibility</p:attrName>
                                        </p:attrNameLst>
                                      </p:cBhvr>
                                      <p:to>
                                        <p:strVal val="visible"/>
                                      </p:to>
                                    </p:set>
                                    <p:animEffect transition="in" filter="fade">
                                      <p:cBhvr>
                                        <p:cTn id="262" dur="500"/>
                                        <p:tgtEl>
                                          <p:spTgt spid="60"/>
                                        </p:tgtEl>
                                      </p:cBhvr>
                                    </p:animEffect>
                                  </p:childTnLst>
                                </p:cTn>
                              </p:par>
                              <p:par>
                                <p:cTn id="263" presetID="6" presetClass="emph" presetSubtype="0" repeatCount="indefinite" accel="50000" decel="50000" autoRev="1" fill="hold" grpId="1" nodeType="withEffect">
                                  <p:stCondLst>
                                    <p:cond delay="500"/>
                                  </p:stCondLst>
                                  <p:childTnLst>
                                    <p:animScale>
                                      <p:cBhvr>
                                        <p:cTn id="264" dur="2000" fill="hold"/>
                                        <p:tgtEl>
                                          <p:spTgt spid="60"/>
                                        </p:tgtEl>
                                      </p:cBhvr>
                                      <p:by x="50000" y="50000"/>
                                    </p:animScale>
                                  </p:childTnLst>
                                </p:cTn>
                              </p:par>
                              <p:par>
                                <p:cTn id="265" presetID="10" presetClass="entr" presetSubtype="0" fill="hold" grpId="0" nodeType="withEffect">
                                  <p:stCondLst>
                                    <p:cond delay="500"/>
                                  </p:stCondLst>
                                  <p:childTnLst>
                                    <p:set>
                                      <p:cBhvr>
                                        <p:cTn id="266" dur="1" fill="hold">
                                          <p:stCondLst>
                                            <p:cond delay="0"/>
                                          </p:stCondLst>
                                        </p:cTn>
                                        <p:tgtEl>
                                          <p:spTgt spid="62"/>
                                        </p:tgtEl>
                                        <p:attrNameLst>
                                          <p:attrName>style.visibility</p:attrName>
                                        </p:attrNameLst>
                                      </p:cBhvr>
                                      <p:to>
                                        <p:strVal val="visible"/>
                                      </p:to>
                                    </p:set>
                                    <p:animEffect transition="in" filter="fade">
                                      <p:cBhvr>
                                        <p:cTn id="267" dur="500"/>
                                        <p:tgtEl>
                                          <p:spTgt spid="62"/>
                                        </p:tgtEl>
                                      </p:cBhvr>
                                    </p:animEffect>
                                  </p:childTnLst>
                                </p:cTn>
                              </p:par>
                              <p:par>
                                <p:cTn id="268" presetID="6" presetClass="emph" presetSubtype="0" repeatCount="indefinite" accel="50000" decel="50000" autoRev="1" fill="hold" grpId="1" nodeType="withEffect">
                                  <p:stCondLst>
                                    <p:cond delay="500"/>
                                  </p:stCondLst>
                                  <p:childTnLst>
                                    <p:animScale>
                                      <p:cBhvr>
                                        <p:cTn id="269" dur="2000" fill="hold"/>
                                        <p:tgtEl>
                                          <p:spTgt spid="62"/>
                                        </p:tgtEl>
                                      </p:cBhvr>
                                      <p:by x="50000" y="50000"/>
                                    </p:animScale>
                                  </p:childTnLst>
                                </p:cTn>
                              </p:par>
                              <p:par>
                                <p:cTn id="270" presetID="10" presetClass="entr" presetSubtype="0" fill="hold" grpId="0" nodeType="withEffect">
                                  <p:stCondLst>
                                    <p:cond delay="500"/>
                                  </p:stCondLst>
                                  <p:childTnLst>
                                    <p:set>
                                      <p:cBhvr>
                                        <p:cTn id="271" dur="1" fill="hold">
                                          <p:stCondLst>
                                            <p:cond delay="0"/>
                                          </p:stCondLst>
                                        </p:cTn>
                                        <p:tgtEl>
                                          <p:spTgt spid="51"/>
                                        </p:tgtEl>
                                        <p:attrNameLst>
                                          <p:attrName>style.visibility</p:attrName>
                                        </p:attrNameLst>
                                      </p:cBhvr>
                                      <p:to>
                                        <p:strVal val="visible"/>
                                      </p:to>
                                    </p:set>
                                    <p:animEffect transition="in" filter="fade">
                                      <p:cBhvr>
                                        <p:cTn id="272" dur="500"/>
                                        <p:tgtEl>
                                          <p:spTgt spid="51"/>
                                        </p:tgtEl>
                                      </p:cBhvr>
                                    </p:animEffect>
                                  </p:childTnLst>
                                </p:cTn>
                              </p:par>
                              <p:par>
                                <p:cTn id="273" presetID="6" presetClass="emph" presetSubtype="0" repeatCount="indefinite" accel="50000" decel="50000" autoRev="1" fill="hold" grpId="1" nodeType="withEffect">
                                  <p:stCondLst>
                                    <p:cond delay="500"/>
                                  </p:stCondLst>
                                  <p:childTnLst>
                                    <p:animScale>
                                      <p:cBhvr>
                                        <p:cTn id="274" dur="2000" fill="hold"/>
                                        <p:tgtEl>
                                          <p:spTgt spid="51"/>
                                        </p:tgtEl>
                                      </p:cBhvr>
                                      <p:by x="50000" y="50000"/>
                                    </p:animScale>
                                  </p:childTnLst>
                                </p:cTn>
                              </p:par>
                              <p:par>
                                <p:cTn id="275" presetID="10" presetClass="entr" presetSubtype="0" fill="hold" grpId="0" nodeType="withEffect">
                                  <p:stCondLst>
                                    <p:cond delay="500"/>
                                  </p:stCondLst>
                                  <p:childTnLst>
                                    <p:set>
                                      <p:cBhvr>
                                        <p:cTn id="276" dur="1" fill="hold">
                                          <p:stCondLst>
                                            <p:cond delay="0"/>
                                          </p:stCondLst>
                                        </p:cTn>
                                        <p:tgtEl>
                                          <p:spTgt spid="26"/>
                                        </p:tgtEl>
                                        <p:attrNameLst>
                                          <p:attrName>style.visibility</p:attrName>
                                        </p:attrNameLst>
                                      </p:cBhvr>
                                      <p:to>
                                        <p:strVal val="visible"/>
                                      </p:to>
                                    </p:set>
                                    <p:animEffect transition="in" filter="fade">
                                      <p:cBhvr>
                                        <p:cTn id="277" dur="500"/>
                                        <p:tgtEl>
                                          <p:spTgt spid="26"/>
                                        </p:tgtEl>
                                      </p:cBhvr>
                                    </p:animEffect>
                                  </p:childTnLst>
                                </p:cTn>
                              </p:par>
                              <p:par>
                                <p:cTn id="278" presetID="6" presetClass="emph" presetSubtype="0" repeatCount="indefinite" accel="50000" decel="50000" autoRev="1" fill="hold" grpId="1" nodeType="withEffect">
                                  <p:stCondLst>
                                    <p:cond delay="500"/>
                                  </p:stCondLst>
                                  <p:childTnLst>
                                    <p:animScale>
                                      <p:cBhvr>
                                        <p:cTn id="279" dur="2000" fill="hold"/>
                                        <p:tgtEl>
                                          <p:spTgt spid="26"/>
                                        </p:tgtEl>
                                      </p:cBhvr>
                                      <p:by x="50000" y="50000"/>
                                    </p:animScale>
                                  </p:childTnLst>
                                </p:cTn>
                              </p:par>
                              <p:par>
                                <p:cTn id="280" presetID="10" presetClass="entr" presetSubtype="0" fill="hold" grpId="0" nodeType="withEffect">
                                  <p:stCondLst>
                                    <p:cond delay="500"/>
                                  </p:stCondLst>
                                  <p:childTnLst>
                                    <p:set>
                                      <p:cBhvr>
                                        <p:cTn id="281" dur="1" fill="hold">
                                          <p:stCondLst>
                                            <p:cond delay="0"/>
                                          </p:stCondLst>
                                        </p:cTn>
                                        <p:tgtEl>
                                          <p:spTgt spid="36"/>
                                        </p:tgtEl>
                                        <p:attrNameLst>
                                          <p:attrName>style.visibility</p:attrName>
                                        </p:attrNameLst>
                                      </p:cBhvr>
                                      <p:to>
                                        <p:strVal val="visible"/>
                                      </p:to>
                                    </p:set>
                                    <p:animEffect transition="in" filter="fade">
                                      <p:cBhvr>
                                        <p:cTn id="282" dur="500"/>
                                        <p:tgtEl>
                                          <p:spTgt spid="36"/>
                                        </p:tgtEl>
                                      </p:cBhvr>
                                    </p:animEffect>
                                  </p:childTnLst>
                                </p:cTn>
                              </p:par>
                              <p:par>
                                <p:cTn id="283" presetID="6" presetClass="emph" presetSubtype="0" repeatCount="indefinite" accel="50000" decel="50000" autoRev="1" fill="hold" grpId="1" nodeType="withEffect">
                                  <p:stCondLst>
                                    <p:cond delay="500"/>
                                  </p:stCondLst>
                                  <p:childTnLst>
                                    <p:animScale>
                                      <p:cBhvr>
                                        <p:cTn id="284" dur="2000" fill="hold"/>
                                        <p:tgtEl>
                                          <p:spTgt spid="36"/>
                                        </p:tgtEl>
                                      </p:cBhvr>
                                      <p:by x="50000" y="50000"/>
                                    </p:animScale>
                                  </p:childTnLst>
                                </p:cTn>
                              </p:par>
                              <p:par>
                                <p:cTn id="285" presetID="10" presetClass="entr" presetSubtype="0" fill="hold" grpId="0" nodeType="withEffect">
                                  <p:stCondLst>
                                    <p:cond delay="500"/>
                                  </p:stCondLst>
                                  <p:childTnLst>
                                    <p:set>
                                      <p:cBhvr>
                                        <p:cTn id="286" dur="1" fill="hold">
                                          <p:stCondLst>
                                            <p:cond delay="0"/>
                                          </p:stCondLst>
                                        </p:cTn>
                                        <p:tgtEl>
                                          <p:spTgt spid="35"/>
                                        </p:tgtEl>
                                        <p:attrNameLst>
                                          <p:attrName>style.visibility</p:attrName>
                                        </p:attrNameLst>
                                      </p:cBhvr>
                                      <p:to>
                                        <p:strVal val="visible"/>
                                      </p:to>
                                    </p:set>
                                    <p:animEffect transition="in" filter="fade">
                                      <p:cBhvr>
                                        <p:cTn id="287" dur="500"/>
                                        <p:tgtEl>
                                          <p:spTgt spid="35"/>
                                        </p:tgtEl>
                                      </p:cBhvr>
                                    </p:animEffect>
                                  </p:childTnLst>
                                </p:cTn>
                              </p:par>
                              <p:par>
                                <p:cTn id="288" presetID="6" presetClass="emph" presetSubtype="0" repeatCount="indefinite" accel="50000" decel="50000" autoRev="1" fill="hold" grpId="1" nodeType="withEffect">
                                  <p:stCondLst>
                                    <p:cond delay="500"/>
                                  </p:stCondLst>
                                  <p:childTnLst>
                                    <p:animScale>
                                      <p:cBhvr>
                                        <p:cTn id="289" dur="2000" fill="hold"/>
                                        <p:tgtEl>
                                          <p:spTgt spid="35"/>
                                        </p:tgtEl>
                                      </p:cBhvr>
                                      <p:by x="50000" y="50000"/>
                                    </p:animScale>
                                  </p:childTnLst>
                                </p:cTn>
                              </p:par>
                              <p:par>
                                <p:cTn id="290" presetID="6" presetClass="emph" presetSubtype="0" repeatCount="indefinite" accel="21000" decel="20000" autoRev="1" fill="hold" nodeType="withEffect">
                                  <p:stCondLst>
                                    <p:cond delay="500"/>
                                  </p:stCondLst>
                                  <p:childTnLst>
                                    <p:animScale>
                                      <p:cBhvr>
                                        <p:cTn id="291" dur="6000" fill="hold"/>
                                        <p:tgtEl>
                                          <p:spTgt spid="5"/>
                                        </p:tgtEl>
                                      </p:cBhvr>
                                      <p:by x="150000" y="150000"/>
                                    </p:animScale>
                                  </p:childTnLst>
                                </p:cTn>
                              </p:par>
                              <p:par>
                                <p:cTn id="292" presetID="6" presetClass="emph" presetSubtype="0" repeatCount="indefinite" accel="21000" decel="20000" autoRev="1" fill="hold" grpId="1" nodeType="withEffect">
                                  <p:stCondLst>
                                    <p:cond delay="1500"/>
                                  </p:stCondLst>
                                  <p:childTnLst>
                                    <p:animScale>
                                      <p:cBhvr>
                                        <p:cTn id="293" dur="6000" fill="hold"/>
                                        <p:tgtEl>
                                          <p:spTgt spid="7"/>
                                        </p:tgtEl>
                                      </p:cBhvr>
                                      <p:by x="150000" y="150000"/>
                                    </p:animScale>
                                  </p:childTnLst>
                                </p:cTn>
                              </p:par>
                              <p:par>
                                <p:cTn id="294" presetID="6" presetClass="emph" presetSubtype="0" repeatCount="indefinite" accel="21000" decel="20000" autoRev="1" fill="hold" grpId="1" nodeType="withEffect">
                                  <p:stCondLst>
                                    <p:cond delay="2500"/>
                                  </p:stCondLst>
                                  <p:childTnLst>
                                    <p:animScale>
                                      <p:cBhvr>
                                        <p:cTn id="295" dur="6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6" grpId="0"/>
      <p:bldP spid="17" grpId="0" build="p"/>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EF224D-EE55-7FD2-EDBD-AB8CD6EA4B30}"/>
              </a:ext>
            </a:extLst>
          </p:cNvPr>
          <p:cNvGrpSpPr/>
          <p:nvPr/>
        </p:nvGrpSpPr>
        <p:grpSpPr>
          <a:xfrm rot="16200000">
            <a:off x="-3398525" y="636158"/>
            <a:ext cx="10783724" cy="3986673"/>
            <a:chOff x="1723811" y="-3"/>
            <a:chExt cx="10718081" cy="3962404"/>
          </a:xfrm>
        </p:grpSpPr>
        <p:sp>
          <p:nvSpPr>
            <p:cNvPr id="5" name="Rectangle 4">
              <a:extLst>
                <a:ext uri="{FF2B5EF4-FFF2-40B4-BE49-F238E27FC236}">
                  <a16:creationId xmlns:a16="http://schemas.microsoft.com/office/drawing/2014/main" id="{4E5C1AD1-CD75-8154-A5F1-E4A886B2E106}"/>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298D5E3-0E83-D03D-40CB-00ECAE7FD59B}"/>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663F58BD-3F6C-AB4D-0103-92A00DB27BA8}"/>
              </a:ext>
            </a:extLst>
          </p:cNvPr>
          <p:cNvSpPr/>
          <p:nvPr/>
        </p:nvSpPr>
        <p:spPr>
          <a:xfrm>
            <a:off x="4734234" y="1821225"/>
            <a:ext cx="7457766" cy="5036775"/>
          </a:xfrm>
          <a:prstGeom prst="rect">
            <a:avLst/>
          </a:prstGeom>
          <a:gradFill flip="none" rotWithShape="1">
            <a:gsLst>
              <a:gs pos="0">
                <a:schemeClr val="accent1">
                  <a:alpha val="80000"/>
                </a:schemeClr>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51D820B-5324-7254-6B31-683912F5FE82}"/>
              </a:ext>
            </a:extLst>
          </p:cNvPr>
          <p:cNvGrpSpPr/>
          <p:nvPr/>
        </p:nvGrpSpPr>
        <p:grpSpPr>
          <a:xfrm rot="5400000">
            <a:off x="7606373" y="1925571"/>
            <a:ext cx="6695844" cy="2475410"/>
            <a:chOff x="1723811" y="-3"/>
            <a:chExt cx="10718081" cy="3962404"/>
          </a:xfrm>
        </p:grpSpPr>
        <p:sp>
          <p:nvSpPr>
            <p:cNvPr id="9" name="Rectangle 8">
              <a:extLst>
                <a:ext uri="{FF2B5EF4-FFF2-40B4-BE49-F238E27FC236}">
                  <a16:creationId xmlns:a16="http://schemas.microsoft.com/office/drawing/2014/main" id="{2507AD08-657F-09F3-F48D-26A73115376B}"/>
                </a:ext>
              </a:extLst>
            </p:cNvPr>
            <p:cNvSpPr/>
            <p:nvPr/>
          </p:nvSpPr>
          <p:spPr>
            <a:xfrm rot="10800000">
              <a:off x="7082967" y="-3"/>
              <a:ext cx="5358925" cy="3962403"/>
            </a:xfrm>
            <a:prstGeom prst="rect">
              <a:avLst/>
            </a:prstGeom>
            <a:gradFill flip="none" rotWithShape="1">
              <a:gsLst>
                <a:gs pos="34000">
                  <a:schemeClr val="accent2">
                    <a:alpha val="15000"/>
                  </a:schemeClr>
                </a:gs>
                <a:gs pos="0">
                  <a:schemeClr val="accent2">
                    <a:alpha val="50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848E89-C376-1466-5360-6516972A1B1C}"/>
                </a:ext>
              </a:extLst>
            </p:cNvPr>
            <p:cNvSpPr/>
            <p:nvPr/>
          </p:nvSpPr>
          <p:spPr>
            <a:xfrm rot="10800000" flipH="1">
              <a:off x="1723811" y="-2"/>
              <a:ext cx="5358925" cy="3962403"/>
            </a:xfrm>
            <a:prstGeom prst="rect">
              <a:avLst/>
            </a:prstGeom>
            <a:gradFill flip="none" rotWithShape="1">
              <a:gsLst>
                <a:gs pos="34000">
                  <a:schemeClr val="accent2">
                    <a:alpha val="15000"/>
                  </a:schemeClr>
                </a:gs>
                <a:gs pos="0">
                  <a:schemeClr val="accent2">
                    <a:alpha val="50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Connector 12">
            <a:extLst>
              <a:ext uri="{FF2B5EF4-FFF2-40B4-BE49-F238E27FC236}">
                <a16:creationId xmlns:a16="http://schemas.microsoft.com/office/drawing/2014/main" id="{E511F38D-4A8E-EAC9-5556-44E8D3585571}"/>
              </a:ext>
            </a:extLst>
          </p:cNvPr>
          <p:cNvCxnSpPr>
            <a:cxnSpLocks/>
          </p:cNvCxnSpPr>
          <p:nvPr/>
        </p:nvCxnSpPr>
        <p:spPr>
          <a:xfrm>
            <a:off x="718460" y="1372184"/>
            <a:ext cx="768595"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35D309B4-5B25-6CB4-6742-B4880F3CACC6}"/>
              </a:ext>
            </a:extLst>
          </p:cNvPr>
          <p:cNvSpPr>
            <a:spLocks noGrp="1"/>
          </p:cNvSpPr>
          <p:nvPr>
            <p:ph type="title"/>
          </p:nvPr>
        </p:nvSpPr>
        <p:spPr>
          <a:xfrm>
            <a:off x="1108696" y="1726044"/>
            <a:ext cx="4111004" cy="1365985"/>
          </a:xfrm>
        </p:spPr>
        <p:txBody>
          <a:bodyPr/>
          <a:lstStyle/>
          <a:p>
            <a:r>
              <a:rPr lang="en-US" sz="4400" dirty="0"/>
              <a:t>Composition</a:t>
            </a:r>
            <a:br>
              <a:rPr lang="en-US" sz="4400" dirty="0"/>
            </a:br>
            <a:r>
              <a:rPr lang="en-US" sz="4400" dirty="0"/>
              <a:t>of Resources</a:t>
            </a:r>
          </a:p>
        </p:txBody>
      </p:sp>
      <p:sp>
        <p:nvSpPr>
          <p:cNvPr id="15" name="Content Placeholder 8">
            <a:extLst>
              <a:ext uri="{FF2B5EF4-FFF2-40B4-BE49-F238E27FC236}">
                <a16:creationId xmlns:a16="http://schemas.microsoft.com/office/drawing/2014/main" id="{786EF12B-D412-7C1A-D0D2-64B0F210CDEE}"/>
              </a:ext>
            </a:extLst>
          </p:cNvPr>
          <p:cNvSpPr>
            <a:spLocks noGrp="1"/>
          </p:cNvSpPr>
          <p:nvPr>
            <p:ph idx="1"/>
          </p:nvPr>
        </p:nvSpPr>
        <p:spPr>
          <a:xfrm>
            <a:off x="1108696" y="3429001"/>
            <a:ext cx="3882404" cy="774890"/>
          </a:xfrm>
        </p:spPr>
        <p:txBody>
          <a:bodyPr/>
          <a:lstStyle/>
          <a:p>
            <a:pPr marL="0" indent="0">
              <a:lnSpc>
                <a:spcPct val="130000"/>
              </a:lnSpc>
              <a:spcBef>
                <a:spcPts val="500"/>
              </a:spcBef>
              <a:spcAft>
                <a:spcPts val="500"/>
              </a:spcAft>
              <a:buFont typeface="Arial" panose="020B0604020202020204" pitchFamily="34" charset="0"/>
              <a:buNone/>
            </a:pPr>
            <a:r>
              <a:rPr lang="en-US" sz="1200" dirty="0"/>
              <a:t>This unique chart displays percentages by the size of the widget. The higher  the percentage the larger each component of the chart will be.</a:t>
            </a:r>
          </a:p>
        </p:txBody>
      </p:sp>
      <p:sp>
        <p:nvSpPr>
          <p:cNvPr id="18" name="Circle">
            <a:extLst>
              <a:ext uri="{FF2B5EF4-FFF2-40B4-BE49-F238E27FC236}">
                <a16:creationId xmlns:a16="http://schemas.microsoft.com/office/drawing/2014/main" id="{26F8D017-ACFF-BA6F-C0D0-A32516A7EBFF}"/>
              </a:ext>
            </a:extLst>
          </p:cNvPr>
          <p:cNvSpPr/>
          <p:nvPr/>
        </p:nvSpPr>
        <p:spPr>
          <a:xfrm rot="13500000" flipH="1">
            <a:off x="7156462" y="1226362"/>
            <a:ext cx="1577142" cy="1577142"/>
          </a:xfrm>
          <a:prstGeom prst="ellipse">
            <a:avLst/>
          </a:prstGeom>
          <a:gradFill>
            <a:gsLst>
              <a:gs pos="53000">
                <a:schemeClr val="tx2">
                  <a:alpha val="15000"/>
                </a:schemeClr>
              </a:gs>
              <a:gs pos="10000">
                <a:schemeClr val="tx2"/>
              </a:gs>
              <a:gs pos="100000">
                <a:schemeClr val="bg1">
                  <a:alpha val="22145"/>
                </a:schemeClr>
              </a:gs>
            </a:gsLst>
            <a:path path="circle">
              <a:fillToRect l="100000" t="100000"/>
            </a:path>
          </a:gradFill>
          <a:ln w="3175" cap="flat">
            <a:noFill/>
            <a:prstDash val="solid"/>
            <a:miter lim="8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dirty="0"/>
          </a:p>
        </p:txBody>
      </p:sp>
      <p:sp>
        <p:nvSpPr>
          <p:cNvPr id="21" name="Circle">
            <a:extLst>
              <a:ext uri="{FF2B5EF4-FFF2-40B4-BE49-F238E27FC236}">
                <a16:creationId xmlns:a16="http://schemas.microsoft.com/office/drawing/2014/main" id="{2D6B6EA1-CC92-5827-A458-C2A6D9F5160B}"/>
              </a:ext>
            </a:extLst>
          </p:cNvPr>
          <p:cNvSpPr/>
          <p:nvPr/>
        </p:nvSpPr>
        <p:spPr>
          <a:xfrm rot="2931209" flipH="1">
            <a:off x="7156462" y="4077543"/>
            <a:ext cx="1577142" cy="1577143"/>
          </a:xfrm>
          <a:prstGeom prst="ellipse">
            <a:avLst/>
          </a:prstGeom>
          <a:gradFill>
            <a:gsLst>
              <a:gs pos="53000">
                <a:schemeClr val="tx2">
                  <a:alpha val="15000"/>
                </a:schemeClr>
              </a:gs>
              <a:gs pos="10000">
                <a:schemeClr val="tx2"/>
              </a:gs>
              <a:gs pos="100000">
                <a:schemeClr val="bg1">
                  <a:alpha val="22145"/>
                </a:schemeClr>
              </a:gs>
            </a:gsLst>
            <a:path path="circle">
              <a:fillToRect l="100000" t="100000"/>
            </a:path>
          </a:gradFill>
          <a:ln w="3175" cap="flat">
            <a:noFill/>
            <a:prstDash val="solid"/>
            <a:miter lim="8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4" name="Circle">
            <a:extLst>
              <a:ext uri="{FF2B5EF4-FFF2-40B4-BE49-F238E27FC236}">
                <a16:creationId xmlns:a16="http://schemas.microsoft.com/office/drawing/2014/main" id="{8E87728A-AE59-25CA-9E0D-A2FC8ADF9E03}"/>
              </a:ext>
            </a:extLst>
          </p:cNvPr>
          <p:cNvSpPr/>
          <p:nvPr/>
        </p:nvSpPr>
        <p:spPr>
          <a:xfrm flipH="1">
            <a:off x="8873446" y="2296466"/>
            <a:ext cx="2291417" cy="2291418"/>
          </a:xfrm>
          <a:prstGeom prst="ellipse">
            <a:avLst/>
          </a:prstGeom>
          <a:gradFill>
            <a:gsLst>
              <a:gs pos="53000">
                <a:schemeClr val="tx2">
                  <a:alpha val="15000"/>
                </a:schemeClr>
              </a:gs>
              <a:gs pos="10000">
                <a:schemeClr val="tx2"/>
              </a:gs>
              <a:gs pos="100000">
                <a:schemeClr val="bg1">
                  <a:alpha val="22145"/>
                </a:schemeClr>
              </a:gs>
            </a:gsLst>
            <a:path path="circle">
              <a:fillToRect l="100000" t="100000"/>
            </a:path>
          </a:gradFill>
          <a:ln w="3175" cap="flat">
            <a:noFill/>
            <a:prstDash val="solid"/>
            <a:miter lim="8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17" name="Shape">
            <a:extLst>
              <a:ext uri="{FF2B5EF4-FFF2-40B4-BE49-F238E27FC236}">
                <a16:creationId xmlns:a16="http://schemas.microsoft.com/office/drawing/2014/main" id="{30E0FBAF-2370-1C36-CA5F-F927C990156B}"/>
              </a:ext>
            </a:extLst>
          </p:cNvPr>
          <p:cNvSpPr/>
          <p:nvPr/>
        </p:nvSpPr>
        <p:spPr>
          <a:xfrm rot="13500000" flipH="1">
            <a:off x="7021843" y="1091762"/>
            <a:ext cx="1846381" cy="184638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noFill/>
          <a:ln w="12700" cap="flat">
            <a:solidFill>
              <a:schemeClr val="accent3">
                <a:lumMod val="40000"/>
                <a:lumOff val="60000"/>
                <a:alpha val="48137"/>
              </a:schemeClr>
            </a:solidFill>
            <a:miter lim="4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0" name="Shape">
            <a:extLst>
              <a:ext uri="{FF2B5EF4-FFF2-40B4-BE49-F238E27FC236}">
                <a16:creationId xmlns:a16="http://schemas.microsoft.com/office/drawing/2014/main" id="{D8120C50-C376-5366-4175-2CE4E25A435C}"/>
              </a:ext>
            </a:extLst>
          </p:cNvPr>
          <p:cNvSpPr/>
          <p:nvPr/>
        </p:nvSpPr>
        <p:spPr>
          <a:xfrm rot="2705443" flipH="1">
            <a:off x="7021843" y="3937638"/>
            <a:ext cx="1846381" cy="184638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noFill/>
          <a:ln w="12700" cap="flat">
            <a:solidFill>
              <a:schemeClr val="accent3">
                <a:lumMod val="40000"/>
                <a:lumOff val="60000"/>
                <a:alpha val="48137"/>
              </a:schemeClr>
            </a:solidFill>
            <a:miter lim="4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3" name="Shape">
            <a:extLst>
              <a:ext uri="{FF2B5EF4-FFF2-40B4-BE49-F238E27FC236}">
                <a16:creationId xmlns:a16="http://schemas.microsoft.com/office/drawing/2014/main" id="{3EF16456-BD82-AF4B-F78B-EDA55B221D30}"/>
              </a:ext>
            </a:extLst>
          </p:cNvPr>
          <p:cNvSpPr/>
          <p:nvPr/>
        </p:nvSpPr>
        <p:spPr>
          <a:xfrm rot="18935502" flipH="1">
            <a:off x="8649909" y="2108398"/>
            <a:ext cx="2682593" cy="26825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noFill/>
          <a:ln w="12700" cap="flat">
            <a:solidFill>
              <a:schemeClr val="accent3">
                <a:lumMod val="40000"/>
                <a:lumOff val="60000"/>
                <a:alpha val="48137"/>
              </a:schemeClr>
            </a:solidFill>
            <a:miter lim="4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6" name="Shape">
            <a:extLst>
              <a:ext uri="{FF2B5EF4-FFF2-40B4-BE49-F238E27FC236}">
                <a16:creationId xmlns:a16="http://schemas.microsoft.com/office/drawing/2014/main" id="{0DAC2AFA-AC9A-E234-3C7A-1EF2001E656B}"/>
              </a:ext>
            </a:extLst>
          </p:cNvPr>
          <p:cNvSpPr/>
          <p:nvPr/>
        </p:nvSpPr>
        <p:spPr>
          <a:xfrm rot="8053784" flipH="1">
            <a:off x="6046159" y="2718241"/>
            <a:ext cx="1462907" cy="14629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noFill/>
          <a:ln w="12700" cap="flat">
            <a:solidFill>
              <a:schemeClr val="accent3">
                <a:lumMod val="40000"/>
                <a:lumOff val="60000"/>
                <a:alpha val="48137"/>
              </a:schemeClr>
            </a:solidFill>
            <a:miter lim="4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7" name="Circle">
            <a:extLst>
              <a:ext uri="{FF2B5EF4-FFF2-40B4-BE49-F238E27FC236}">
                <a16:creationId xmlns:a16="http://schemas.microsoft.com/office/drawing/2014/main" id="{794BD948-F0B1-29B0-8561-28F85F043FC7}"/>
              </a:ext>
            </a:extLst>
          </p:cNvPr>
          <p:cNvSpPr/>
          <p:nvPr/>
        </p:nvSpPr>
        <p:spPr>
          <a:xfrm rot="20700000" flipH="1">
            <a:off x="6198486" y="2874182"/>
            <a:ext cx="1135987" cy="1135987"/>
          </a:xfrm>
          <a:prstGeom prst="ellipse">
            <a:avLst/>
          </a:prstGeom>
          <a:gradFill>
            <a:gsLst>
              <a:gs pos="53000">
                <a:schemeClr val="tx2">
                  <a:alpha val="15000"/>
                </a:schemeClr>
              </a:gs>
              <a:gs pos="10000">
                <a:schemeClr val="tx2"/>
              </a:gs>
              <a:gs pos="100000">
                <a:schemeClr val="bg1">
                  <a:alpha val="22145"/>
                </a:schemeClr>
              </a:gs>
            </a:gsLst>
            <a:path path="circle">
              <a:fillToRect l="100000" t="100000"/>
            </a:path>
          </a:gradFill>
          <a:ln w="3175" cap="flat">
            <a:noFill/>
            <a:prstDash val="solid"/>
            <a:miter lim="8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sp>
        <p:nvSpPr>
          <p:cNvPr id="28" name="45%">
            <a:extLst>
              <a:ext uri="{FF2B5EF4-FFF2-40B4-BE49-F238E27FC236}">
                <a16:creationId xmlns:a16="http://schemas.microsoft.com/office/drawing/2014/main" id="{0C229395-108F-1660-F839-BF5E3F098676}"/>
              </a:ext>
            </a:extLst>
          </p:cNvPr>
          <p:cNvSpPr txBox="1"/>
          <p:nvPr/>
        </p:nvSpPr>
        <p:spPr>
          <a:xfrm>
            <a:off x="9345091" y="2837884"/>
            <a:ext cx="1348126"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6000" cap="all" spc="300">
                <a:solidFill>
                  <a:srgbClr val="000000"/>
                </a:solidFill>
                <a:latin typeface="Lato Bold"/>
                <a:ea typeface="Lato Bold"/>
                <a:cs typeface="Lato Bold"/>
                <a:sym typeface="Lato Bold"/>
              </a:defRPr>
            </a:lvl1pPr>
          </a:lstStyle>
          <a:p>
            <a:pPr algn="ctr"/>
            <a:r>
              <a:rPr sz="4000" dirty="0">
                <a:solidFill>
                  <a:schemeClr val="accent5">
                    <a:lumMod val="40000"/>
                    <a:lumOff val="60000"/>
                  </a:schemeClr>
                </a:solidFill>
                <a:latin typeface="Montserrat ExtraBold" panose="00000900000000000000" pitchFamily="50" charset="0"/>
              </a:rPr>
              <a:t>45%</a:t>
            </a:r>
          </a:p>
        </p:txBody>
      </p:sp>
      <p:sp>
        <p:nvSpPr>
          <p:cNvPr id="29" name="Presentations &amp;…">
            <a:extLst>
              <a:ext uri="{FF2B5EF4-FFF2-40B4-BE49-F238E27FC236}">
                <a16:creationId xmlns:a16="http://schemas.microsoft.com/office/drawing/2014/main" id="{3496A0B8-2892-FD50-3A4F-D7708121E995}"/>
              </a:ext>
            </a:extLst>
          </p:cNvPr>
          <p:cNvSpPr txBox="1"/>
          <p:nvPr/>
        </p:nvSpPr>
        <p:spPr>
          <a:xfrm>
            <a:off x="9203493" y="3464947"/>
            <a:ext cx="1631323" cy="52841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a:lnSpc>
                <a:spcPct val="120000"/>
              </a:lnSpc>
              <a:defRPr sz="2400">
                <a:solidFill>
                  <a:srgbClr val="000000"/>
                </a:solidFill>
                <a:latin typeface="Lato Light"/>
                <a:ea typeface="Lato Light"/>
                <a:cs typeface="Lato Light"/>
                <a:sym typeface="Lato Light"/>
              </a:defRPr>
            </a:pPr>
            <a:r>
              <a:rPr lang="en-US" sz="1200" dirty="0">
                <a:solidFill>
                  <a:schemeClr val="bg1"/>
                </a:solidFill>
                <a:latin typeface="Montserrat" panose="00000500000000000000" pitchFamily="50" charset="0"/>
              </a:rPr>
              <a:t>Facilities and equipment</a:t>
            </a:r>
            <a:endParaRPr sz="1200" dirty="0">
              <a:solidFill>
                <a:schemeClr val="bg1"/>
              </a:solidFill>
              <a:latin typeface="Montserrat" panose="00000500000000000000" pitchFamily="50" charset="0"/>
            </a:endParaRPr>
          </a:p>
        </p:txBody>
      </p:sp>
      <p:sp>
        <p:nvSpPr>
          <p:cNvPr id="30" name="30%">
            <a:extLst>
              <a:ext uri="{FF2B5EF4-FFF2-40B4-BE49-F238E27FC236}">
                <a16:creationId xmlns:a16="http://schemas.microsoft.com/office/drawing/2014/main" id="{56C317B5-1EC9-F6F1-7F34-044C9DA12EAA}"/>
              </a:ext>
            </a:extLst>
          </p:cNvPr>
          <p:cNvSpPr txBox="1"/>
          <p:nvPr/>
        </p:nvSpPr>
        <p:spPr>
          <a:xfrm>
            <a:off x="7387989" y="1482830"/>
            <a:ext cx="1114088"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6000" cap="all" spc="300">
                <a:solidFill>
                  <a:srgbClr val="000000"/>
                </a:solidFill>
                <a:latin typeface="Lato Bold"/>
                <a:ea typeface="Lato Bold"/>
                <a:cs typeface="Lato Bold"/>
                <a:sym typeface="Lato Bold"/>
              </a:defRPr>
            </a:lvl1pPr>
          </a:lstStyle>
          <a:p>
            <a:pPr algn="ctr"/>
            <a:r>
              <a:rPr sz="3200" dirty="0">
                <a:solidFill>
                  <a:schemeClr val="accent5">
                    <a:lumMod val="40000"/>
                    <a:lumOff val="60000"/>
                  </a:schemeClr>
                </a:solidFill>
                <a:latin typeface="Montserrat ExtraBold" panose="00000900000000000000" pitchFamily="50" charset="0"/>
              </a:rPr>
              <a:t>30%</a:t>
            </a:r>
          </a:p>
        </p:txBody>
      </p:sp>
      <p:sp>
        <p:nvSpPr>
          <p:cNvPr id="31" name="Book and article…">
            <a:extLst>
              <a:ext uri="{FF2B5EF4-FFF2-40B4-BE49-F238E27FC236}">
                <a16:creationId xmlns:a16="http://schemas.microsoft.com/office/drawing/2014/main" id="{1CBF841D-FA01-A1EF-9D6B-17746944BD17}"/>
              </a:ext>
            </a:extLst>
          </p:cNvPr>
          <p:cNvSpPr txBox="1"/>
          <p:nvPr/>
        </p:nvSpPr>
        <p:spPr>
          <a:xfrm>
            <a:off x="7270933" y="2124381"/>
            <a:ext cx="1348201" cy="3068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a:lnSpc>
                <a:spcPct val="120000"/>
              </a:lnSpc>
              <a:defRPr sz="2400">
                <a:solidFill>
                  <a:srgbClr val="000000"/>
                </a:solidFill>
                <a:latin typeface="Lato Light"/>
                <a:ea typeface="Lato Light"/>
                <a:cs typeface="Lato Light"/>
                <a:sym typeface="Lato Light"/>
              </a:defRPr>
            </a:pPr>
            <a:r>
              <a:rPr lang="en-US" sz="1200" dirty="0">
                <a:solidFill>
                  <a:schemeClr val="bg1"/>
                </a:solidFill>
                <a:latin typeface="Montserrat" panose="00000500000000000000" pitchFamily="50" charset="0"/>
              </a:rPr>
              <a:t>Marketing</a:t>
            </a:r>
            <a:endParaRPr sz="1200" dirty="0">
              <a:solidFill>
                <a:schemeClr val="bg1"/>
              </a:solidFill>
              <a:latin typeface="Montserrat" panose="00000500000000000000" pitchFamily="50" charset="0"/>
            </a:endParaRPr>
          </a:p>
        </p:txBody>
      </p:sp>
      <p:sp>
        <p:nvSpPr>
          <p:cNvPr id="32" name="15%">
            <a:extLst>
              <a:ext uri="{FF2B5EF4-FFF2-40B4-BE49-F238E27FC236}">
                <a16:creationId xmlns:a16="http://schemas.microsoft.com/office/drawing/2014/main" id="{3A8B23C0-CA77-795A-65FE-F851EF4FA491}"/>
              </a:ext>
            </a:extLst>
          </p:cNvPr>
          <p:cNvSpPr txBox="1"/>
          <p:nvPr/>
        </p:nvSpPr>
        <p:spPr>
          <a:xfrm>
            <a:off x="7492986" y="4405694"/>
            <a:ext cx="904094" cy="5334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6000" cap="all" spc="300">
                <a:solidFill>
                  <a:srgbClr val="000000"/>
                </a:solidFill>
                <a:latin typeface="Lato Bold"/>
                <a:ea typeface="Lato Bold"/>
                <a:cs typeface="Lato Bold"/>
                <a:sym typeface="Lato Bold"/>
              </a:defRPr>
            </a:lvl1pPr>
          </a:lstStyle>
          <a:p>
            <a:pPr algn="ctr"/>
            <a:r>
              <a:rPr sz="2800" dirty="0">
                <a:solidFill>
                  <a:schemeClr val="accent5">
                    <a:lumMod val="40000"/>
                    <a:lumOff val="60000"/>
                  </a:schemeClr>
                </a:solidFill>
                <a:latin typeface="Montserrat ExtraBold" panose="00000900000000000000" pitchFamily="50" charset="0"/>
              </a:rPr>
              <a:t>15%</a:t>
            </a:r>
          </a:p>
        </p:txBody>
      </p:sp>
      <p:sp>
        <p:nvSpPr>
          <p:cNvPr id="33" name="Exclusive…">
            <a:extLst>
              <a:ext uri="{FF2B5EF4-FFF2-40B4-BE49-F238E27FC236}">
                <a16:creationId xmlns:a16="http://schemas.microsoft.com/office/drawing/2014/main" id="{4FE2D164-0A11-7F85-F0AC-A9CFF0973B3E}"/>
              </a:ext>
            </a:extLst>
          </p:cNvPr>
          <p:cNvSpPr txBox="1"/>
          <p:nvPr/>
        </p:nvSpPr>
        <p:spPr>
          <a:xfrm>
            <a:off x="7387926" y="4968841"/>
            <a:ext cx="1114215" cy="30681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a:lnSpc>
                <a:spcPct val="120000"/>
              </a:lnSpc>
              <a:defRPr sz="2400">
                <a:solidFill>
                  <a:srgbClr val="000000"/>
                </a:solidFill>
                <a:latin typeface="Lato Light"/>
                <a:ea typeface="Lato Light"/>
                <a:cs typeface="Lato Light"/>
                <a:sym typeface="Lato Light"/>
              </a:defRPr>
            </a:pPr>
            <a:r>
              <a:rPr lang="en-US" sz="1200" dirty="0">
                <a:solidFill>
                  <a:schemeClr val="bg1"/>
                </a:solidFill>
                <a:latin typeface="Montserrat" panose="00000500000000000000" pitchFamily="50" charset="0"/>
              </a:rPr>
              <a:t>Hiring</a:t>
            </a:r>
            <a:endParaRPr sz="1200" dirty="0">
              <a:solidFill>
                <a:schemeClr val="bg1"/>
              </a:solidFill>
              <a:latin typeface="Montserrat" panose="00000500000000000000" pitchFamily="50" charset="0"/>
            </a:endParaRPr>
          </a:p>
        </p:txBody>
      </p:sp>
      <p:sp>
        <p:nvSpPr>
          <p:cNvPr id="34" name="10%">
            <a:extLst>
              <a:ext uri="{FF2B5EF4-FFF2-40B4-BE49-F238E27FC236}">
                <a16:creationId xmlns:a16="http://schemas.microsoft.com/office/drawing/2014/main" id="{868BFB1F-6B5F-2B87-405D-BBB058DD512C}"/>
              </a:ext>
            </a:extLst>
          </p:cNvPr>
          <p:cNvSpPr txBox="1"/>
          <p:nvPr/>
        </p:nvSpPr>
        <p:spPr>
          <a:xfrm>
            <a:off x="6351301" y="3072949"/>
            <a:ext cx="83035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6000" cap="all" spc="300">
                <a:solidFill>
                  <a:srgbClr val="000000"/>
                </a:solidFill>
                <a:latin typeface="Lato Bold"/>
                <a:ea typeface="Lato Bold"/>
                <a:cs typeface="Lato Bold"/>
                <a:sym typeface="Lato Bold"/>
              </a:defRPr>
            </a:lvl1pPr>
          </a:lstStyle>
          <a:p>
            <a:pPr algn="ctr"/>
            <a:r>
              <a:rPr sz="2400" dirty="0">
                <a:solidFill>
                  <a:schemeClr val="accent5">
                    <a:lumMod val="40000"/>
                    <a:lumOff val="60000"/>
                  </a:schemeClr>
                </a:solidFill>
                <a:latin typeface="Montserrat ExtraBold" panose="00000900000000000000" pitchFamily="50" charset="0"/>
              </a:rPr>
              <a:t>10%</a:t>
            </a:r>
          </a:p>
        </p:txBody>
      </p:sp>
      <p:sp>
        <p:nvSpPr>
          <p:cNvPr id="35" name="Interviews">
            <a:extLst>
              <a:ext uri="{FF2B5EF4-FFF2-40B4-BE49-F238E27FC236}">
                <a16:creationId xmlns:a16="http://schemas.microsoft.com/office/drawing/2014/main" id="{767FA245-CB47-0D2E-A996-99A02DA4C730}"/>
              </a:ext>
            </a:extLst>
          </p:cNvPr>
          <p:cNvSpPr txBox="1"/>
          <p:nvPr/>
        </p:nvSpPr>
        <p:spPr>
          <a:xfrm>
            <a:off x="6260018" y="3460708"/>
            <a:ext cx="1012923" cy="30427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20000"/>
              </a:lnSpc>
              <a:defRPr sz="2400">
                <a:solidFill>
                  <a:srgbClr val="000000"/>
                </a:solidFill>
                <a:latin typeface="Lato Light"/>
                <a:ea typeface="Lato Light"/>
                <a:cs typeface="Lato Light"/>
                <a:sym typeface="Lato Light"/>
              </a:defRPr>
            </a:lvl1pPr>
          </a:lstStyle>
          <a:p>
            <a:pPr algn="ctr"/>
            <a:r>
              <a:rPr lang="en-US" sz="1200" dirty="0">
                <a:solidFill>
                  <a:schemeClr val="bg1"/>
                </a:solidFill>
                <a:latin typeface="Montserrat" panose="00000500000000000000" pitchFamily="50" charset="0"/>
              </a:rPr>
              <a:t>PR</a:t>
            </a:r>
            <a:endParaRPr sz="12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3956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13"/>
                                        </p:tgtEl>
                                      </p:cBhvr>
                                      <p:by x="400000" y="100000"/>
                                    </p:animScale>
                                  </p:childTnLst>
                                </p:cTn>
                              </p:par>
                              <p:par>
                                <p:cTn id="7" presetID="22" presetClass="entr" presetSubtype="4"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ipe(down)">
                                      <p:cBhvr>
                                        <p:cTn id="9" dur="2000"/>
                                        <p:tgtEl>
                                          <p:spTgt spid="17"/>
                                        </p:tgtEl>
                                      </p:cBhvr>
                                    </p:animEffect>
                                  </p:childTnLst>
                                </p:cTn>
                              </p:par>
                              <p:par>
                                <p:cTn id="10" presetID="42" presetClass="path" presetSubtype="0" accel="50000" decel="50000" fill="hold" grpId="1" nodeType="withEffect">
                                  <p:stCondLst>
                                    <p:cond delay="0"/>
                                  </p:stCondLst>
                                  <p:childTnLst>
                                    <p:animMotion origin="layout" path="M -2.5E-6 -0.06736 L -2.5E-6 7.40741E-7 " pathEditMode="relative" rAng="0" ptsTypes="AA">
                                      <p:cBhvr>
                                        <p:cTn id="11" dur="2000" fill="hold"/>
                                        <p:tgtEl>
                                          <p:spTgt spid="17"/>
                                        </p:tgtEl>
                                        <p:attrNameLst>
                                          <p:attrName>ppt_x</p:attrName>
                                          <p:attrName>ppt_y</p:attrName>
                                        </p:attrNameLst>
                                      </p:cBhvr>
                                      <p:rCtr x="0" y="3819"/>
                                    </p:animMotion>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2000"/>
                                        <p:tgtEl>
                                          <p:spTgt spid="23"/>
                                        </p:tgtEl>
                                      </p:cBhvr>
                                    </p:animEffect>
                                  </p:childTnLst>
                                </p:cTn>
                              </p:par>
                              <p:par>
                                <p:cTn id="15" presetID="35" presetClass="path" presetSubtype="0" accel="50000" decel="50000" fill="hold" grpId="1" nodeType="withEffect">
                                  <p:stCondLst>
                                    <p:cond delay="0"/>
                                  </p:stCondLst>
                                  <p:childTnLst>
                                    <p:animMotion origin="layout" path="M 0.04414 7.40741E-7 L -1.25E-6 7.40741E-7 " pathEditMode="relative" rAng="0" ptsTypes="AA">
                                      <p:cBhvr>
                                        <p:cTn id="16" dur="2000" fill="hold"/>
                                        <p:tgtEl>
                                          <p:spTgt spid="23"/>
                                        </p:tgtEl>
                                        <p:attrNameLst>
                                          <p:attrName>ppt_x</p:attrName>
                                          <p:attrName>ppt_y</p:attrName>
                                        </p:attrNameLst>
                                      </p:cBhvr>
                                      <p:rCtr x="-2214" y="0"/>
                                    </p:animMotion>
                                  </p:childTnLst>
                                </p:cTn>
                              </p:par>
                              <p:par>
                                <p:cTn id="17" presetID="22" presetClass="entr" presetSubtype="1"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2000"/>
                                        <p:tgtEl>
                                          <p:spTgt spid="20"/>
                                        </p:tgtEl>
                                      </p:cBhvr>
                                    </p:animEffect>
                                  </p:childTnLst>
                                </p:cTn>
                              </p:par>
                              <p:par>
                                <p:cTn id="20" presetID="42" presetClass="path" presetSubtype="0" accel="50000" decel="50000" fill="hold" grpId="1" nodeType="withEffect">
                                  <p:stCondLst>
                                    <p:cond delay="0"/>
                                  </p:stCondLst>
                                  <p:childTnLst>
                                    <p:animMotion origin="layout" path="M -2.5E-6 1.85185E-6 L -2.5E-6 0.06736 " pathEditMode="relative" rAng="0" ptsTypes="AA">
                                      <p:cBhvr>
                                        <p:cTn id="21" dur="2000" spd="-100000" fill="hold"/>
                                        <p:tgtEl>
                                          <p:spTgt spid="20"/>
                                        </p:tgtEl>
                                        <p:attrNameLst>
                                          <p:attrName>ppt_x</p:attrName>
                                          <p:attrName>ppt_y</p:attrName>
                                        </p:attrNameLst>
                                      </p:cBhvr>
                                      <p:rCtr x="0" y="3356"/>
                                    </p:animMotion>
                                  </p:childTnLst>
                                </p:cTn>
                              </p:par>
                              <p:par>
                                <p:cTn id="22" presetID="22" presetClass="entr" presetSubtype="2"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2000"/>
                                        <p:tgtEl>
                                          <p:spTgt spid="26"/>
                                        </p:tgtEl>
                                      </p:cBhvr>
                                    </p:animEffect>
                                  </p:childTnLst>
                                </p:cTn>
                              </p:par>
                              <p:par>
                                <p:cTn id="25" presetID="35" presetClass="path" presetSubtype="0" accel="50000" decel="50000" fill="hold" grpId="1" nodeType="withEffect">
                                  <p:stCondLst>
                                    <p:cond delay="0"/>
                                  </p:stCondLst>
                                  <p:childTnLst>
                                    <p:animMotion origin="layout" path="M -4.16667E-6 7.40741E-7 L -0.04414 7.40741E-7 " pathEditMode="relative" rAng="0" ptsTypes="AA">
                                      <p:cBhvr>
                                        <p:cTn id="26" dur="2000" spd="-100000" fill="hold"/>
                                        <p:tgtEl>
                                          <p:spTgt spid="26"/>
                                        </p:tgtEl>
                                        <p:attrNameLst>
                                          <p:attrName>ppt_x</p:attrName>
                                          <p:attrName>ppt_y</p:attrName>
                                        </p:attrNameLst>
                                      </p:cBhvr>
                                      <p:rCtr x="-2214" y="0"/>
                                    </p:animMotion>
                                  </p:childTnLst>
                                </p:cTn>
                              </p:par>
                              <p:par>
                                <p:cTn id="27" presetID="10" presetClass="entr" presetSubtype="0" fill="hold" grpId="0"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childTnLst>
                                </p:cTn>
                              </p:par>
                              <p:par>
                                <p:cTn id="39" presetID="23" presetClass="entr" presetSubtype="272" fill="hold" grpId="1" nodeType="withEffect">
                                  <p:stCondLst>
                                    <p:cond delay="150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strVal val="2/3*#ppt_w"/>
                                          </p:val>
                                        </p:tav>
                                        <p:tav tm="100000">
                                          <p:val>
                                            <p:strVal val="#ppt_w"/>
                                          </p:val>
                                        </p:tav>
                                      </p:tavLst>
                                    </p:anim>
                                    <p:anim calcmode="lin" valueType="num">
                                      <p:cBhvr>
                                        <p:cTn id="42" dur="1000" fill="hold"/>
                                        <p:tgtEl>
                                          <p:spTgt spid="21"/>
                                        </p:tgtEl>
                                        <p:attrNameLst>
                                          <p:attrName>ppt_h</p:attrName>
                                        </p:attrNameLst>
                                      </p:cBhvr>
                                      <p:tavLst>
                                        <p:tav tm="0">
                                          <p:val>
                                            <p:strVal val="2/3*#ppt_h"/>
                                          </p:val>
                                        </p:tav>
                                        <p:tav tm="100000">
                                          <p:val>
                                            <p:strVal val="#ppt_h"/>
                                          </p:val>
                                        </p:tav>
                                      </p:tavLst>
                                    </p:anim>
                                  </p:childTnLst>
                                </p:cTn>
                              </p:par>
                              <p:par>
                                <p:cTn id="43" presetID="23" presetClass="entr" presetSubtype="272" fill="hold" grpId="1" nodeType="withEffect">
                                  <p:stCondLst>
                                    <p:cond delay="15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1000" fill="hold"/>
                                        <p:tgtEl>
                                          <p:spTgt spid="27"/>
                                        </p:tgtEl>
                                        <p:attrNameLst>
                                          <p:attrName>ppt_w</p:attrName>
                                        </p:attrNameLst>
                                      </p:cBhvr>
                                      <p:tavLst>
                                        <p:tav tm="0">
                                          <p:val>
                                            <p:strVal val="2/3*#ppt_w"/>
                                          </p:val>
                                        </p:tav>
                                        <p:tav tm="100000">
                                          <p:val>
                                            <p:strVal val="#ppt_w"/>
                                          </p:val>
                                        </p:tav>
                                      </p:tavLst>
                                    </p:anim>
                                    <p:anim calcmode="lin" valueType="num">
                                      <p:cBhvr>
                                        <p:cTn id="46" dur="1000" fill="hold"/>
                                        <p:tgtEl>
                                          <p:spTgt spid="27"/>
                                        </p:tgtEl>
                                        <p:attrNameLst>
                                          <p:attrName>ppt_h</p:attrName>
                                        </p:attrNameLst>
                                      </p:cBhvr>
                                      <p:tavLst>
                                        <p:tav tm="0">
                                          <p:val>
                                            <p:strVal val="2/3*#ppt_h"/>
                                          </p:val>
                                        </p:tav>
                                        <p:tav tm="100000">
                                          <p:val>
                                            <p:strVal val="#ppt_h"/>
                                          </p:val>
                                        </p:tav>
                                      </p:tavLst>
                                    </p:anim>
                                  </p:childTnLst>
                                </p:cTn>
                              </p:par>
                              <p:par>
                                <p:cTn id="47" presetID="23" presetClass="entr" presetSubtype="272" fill="hold" grpId="1" nodeType="withEffect">
                                  <p:stCondLst>
                                    <p:cond delay="15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1000" fill="hold"/>
                                        <p:tgtEl>
                                          <p:spTgt spid="18"/>
                                        </p:tgtEl>
                                        <p:attrNameLst>
                                          <p:attrName>ppt_w</p:attrName>
                                        </p:attrNameLst>
                                      </p:cBhvr>
                                      <p:tavLst>
                                        <p:tav tm="0">
                                          <p:val>
                                            <p:strVal val="2/3*#ppt_w"/>
                                          </p:val>
                                        </p:tav>
                                        <p:tav tm="100000">
                                          <p:val>
                                            <p:strVal val="#ppt_w"/>
                                          </p:val>
                                        </p:tav>
                                      </p:tavLst>
                                    </p:anim>
                                    <p:anim calcmode="lin" valueType="num">
                                      <p:cBhvr>
                                        <p:cTn id="50" dur="1000" fill="hold"/>
                                        <p:tgtEl>
                                          <p:spTgt spid="18"/>
                                        </p:tgtEl>
                                        <p:attrNameLst>
                                          <p:attrName>ppt_h</p:attrName>
                                        </p:attrNameLst>
                                      </p:cBhvr>
                                      <p:tavLst>
                                        <p:tav tm="0">
                                          <p:val>
                                            <p:strVal val="2/3*#ppt_h"/>
                                          </p:val>
                                        </p:tav>
                                        <p:tav tm="100000">
                                          <p:val>
                                            <p:strVal val="#ppt_h"/>
                                          </p:val>
                                        </p:tav>
                                      </p:tavLst>
                                    </p:anim>
                                  </p:childTnLst>
                                </p:cTn>
                              </p:par>
                              <p:par>
                                <p:cTn id="51" presetID="23" presetClass="entr" presetSubtype="272" fill="hold" grpId="1" nodeType="withEffect">
                                  <p:stCondLst>
                                    <p:cond delay="1500"/>
                                  </p:stCondLst>
                                  <p:childTnLst>
                                    <p:set>
                                      <p:cBhvr>
                                        <p:cTn id="52" dur="1" fill="hold">
                                          <p:stCondLst>
                                            <p:cond delay="0"/>
                                          </p:stCondLst>
                                        </p:cTn>
                                        <p:tgtEl>
                                          <p:spTgt spid="24"/>
                                        </p:tgtEl>
                                        <p:attrNameLst>
                                          <p:attrName>style.visibility</p:attrName>
                                        </p:attrNameLst>
                                      </p:cBhvr>
                                      <p:to>
                                        <p:strVal val="visible"/>
                                      </p:to>
                                    </p:set>
                                    <p:anim calcmode="lin" valueType="num">
                                      <p:cBhvr>
                                        <p:cTn id="53" dur="1000" fill="hold"/>
                                        <p:tgtEl>
                                          <p:spTgt spid="24"/>
                                        </p:tgtEl>
                                        <p:attrNameLst>
                                          <p:attrName>ppt_w</p:attrName>
                                        </p:attrNameLst>
                                      </p:cBhvr>
                                      <p:tavLst>
                                        <p:tav tm="0">
                                          <p:val>
                                            <p:strVal val="2/3*#ppt_w"/>
                                          </p:val>
                                        </p:tav>
                                        <p:tav tm="100000">
                                          <p:val>
                                            <p:strVal val="#ppt_w"/>
                                          </p:val>
                                        </p:tav>
                                      </p:tavLst>
                                    </p:anim>
                                    <p:anim calcmode="lin" valueType="num">
                                      <p:cBhvr>
                                        <p:cTn id="54" dur="1000" fill="hold"/>
                                        <p:tgtEl>
                                          <p:spTgt spid="24"/>
                                        </p:tgtEl>
                                        <p:attrNameLst>
                                          <p:attrName>ppt_h</p:attrName>
                                        </p:attrNameLst>
                                      </p:cBhvr>
                                      <p:tavLst>
                                        <p:tav tm="0">
                                          <p:val>
                                            <p:strVal val="2/3*#ppt_h"/>
                                          </p:val>
                                        </p:tav>
                                        <p:tav tm="100000">
                                          <p:val>
                                            <p:strVal val="#ppt_h"/>
                                          </p:val>
                                        </p:tav>
                                      </p:tavLst>
                                    </p:anim>
                                  </p:childTnLst>
                                </p:cTn>
                              </p:par>
                              <p:par>
                                <p:cTn id="55" presetID="10" presetClass="entr" presetSubtype="0" fill="hold" nodeType="withEffect">
                                  <p:stCondLst>
                                    <p:cond delay="5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500"/>
                                        <p:tgtEl>
                                          <p:spTgt spid="4"/>
                                        </p:tgtEl>
                                      </p:cBhvr>
                                    </p:animEffect>
                                  </p:childTnLst>
                                </p:cTn>
                              </p:par>
                              <p:par>
                                <p:cTn id="58" presetID="6" presetClass="emph" presetSubtype="0" repeatCount="indefinite" accel="21000" decel="20000" autoRev="1" fill="hold" nodeType="withEffect">
                                  <p:stCondLst>
                                    <p:cond delay="500"/>
                                  </p:stCondLst>
                                  <p:childTnLst>
                                    <p:animScale>
                                      <p:cBhvr>
                                        <p:cTn id="59" dur="6000" fill="hold"/>
                                        <p:tgtEl>
                                          <p:spTgt spid="4"/>
                                        </p:tgtEl>
                                      </p:cBhvr>
                                      <p:by x="150000" y="150000"/>
                                    </p:animScale>
                                  </p:childTnLst>
                                </p:cTn>
                              </p:par>
                              <p:par>
                                <p:cTn id="60" presetID="10"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500"/>
                                        <p:tgtEl>
                                          <p:spTgt spid="8"/>
                                        </p:tgtEl>
                                      </p:cBhvr>
                                    </p:animEffect>
                                  </p:childTnLst>
                                </p:cTn>
                              </p:par>
                              <p:par>
                                <p:cTn id="63" presetID="6" presetClass="emph" presetSubtype="0" repeatCount="indefinite" accel="21000" decel="20000" autoRev="1" fill="hold" nodeType="withEffect">
                                  <p:stCondLst>
                                    <p:cond delay="0"/>
                                  </p:stCondLst>
                                  <p:childTnLst>
                                    <p:animScale>
                                      <p:cBhvr>
                                        <p:cTn id="64" dur="6000" fill="hold"/>
                                        <p:tgtEl>
                                          <p:spTgt spid="8"/>
                                        </p:tgtEl>
                                      </p:cBhvr>
                                      <p:by x="150000" y="150000"/>
                                    </p:animScale>
                                  </p:childTnLst>
                                </p:cTn>
                              </p:par>
                              <p:par>
                                <p:cTn id="65" presetID="10" presetClass="entr" presetSubtype="0" fill="hold" grpId="0" nodeType="withEffect">
                                  <p:stCondLst>
                                    <p:cond delay="10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500"/>
                                        <p:tgtEl>
                                          <p:spTgt spid="7"/>
                                        </p:tgtEl>
                                      </p:cBhvr>
                                    </p:animEffect>
                                  </p:childTnLst>
                                </p:cTn>
                              </p:par>
                              <p:par>
                                <p:cTn id="68" presetID="6" presetClass="emph" presetSubtype="0" repeatCount="indefinite" accel="21000" decel="20000" autoRev="1" fill="hold" grpId="1" nodeType="withEffect">
                                  <p:stCondLst>
                                    <p:cond delay="1000"/>
                                  </p:stCondLst>
                                  <p:childTnLst>
                                    <p:animScale>
                                      <p:cBhvr>
                                        <p:cTn id="69" dur="6000" fill="hold"/>
                                        <p:tgtEl>
                                          <p:spTgt spid="7"/>
                                        </p:tgtEl>
                                      </p:cBhvr>
                                      <p:by x="150000" y="150000"/>
                                    </p:animScale>
                                  </p:childTnLst>
                                </p:cTn>
                              </p:par>
                              <p:par>
                                <p:cTn id="70" presetID="12" presetClass="entr" presetSubtype="1" fill="hold" grpId="0" nodeType="withEffect">
                                  <p:stCondLst>
                                    <p:cond delay="0"/>
                                  </p:stCondLst>
                                  <p:childTnLst>
                                    <p:set>
                                      <p:cBhvr>
                                        <p:cTn id="71" dur="1" fill="hold">
                                          <p:stCondLst>
                                            <p:cond delay="0"/>
                                          </p:stCondLst>
                                        </p:cTn>
                                        <p:tgtEl>
                                          <p:spTgt spid="15">
                                            <p:txEl>
                                              <p:pRg st="0" end="0"/>
                                            </p:txEl>
                                          </p:spTgt>
                                        </p:tgtEl>
                                        <p:attrNameLst>
                                          <p:attrName>style.visibility</p:attrName>
                                        </p:attrNameLst>
                                      </p:cBhvr>
                                      <p:to>
                                        <p:strVal val="visible"/>
                                      </p:to>
                                    </p:set>
                                    <p:anim calcmode="lin" valueType="num">
                                      <p:cBhvr additive="base">
                                        <p:cTn id="72" dur="1500"/>
                                        <p:tgtEl>
                                          <p:spTgt spid="15">
                                            <p:txEl>
                                              <p:pRg st="0" end="0"/>
                                            </p:txEl>
                                          </p:spTgt>
                                        </p:tgtEl>
                                        <p:attrNameLst>
                                          <p:attrName>ppt_y</p:attrName>
                                        </p:attrNameLst>
                                      </p:cBhvr>
                                      <p:tavLst>
                                        <p:tav tm="0">
                                          <p:val>
                                            <p:strVal val="#ppt_y-#ppt_h*1.125000"/>
                                          </p:val>
                                        </p:tav>
                                        <p:tav tm="100000">
                                          <p:val>
                                            <p:strVal val="#ppt_y"/>
                                          </p:val>
                                        </p:tav>
                                      </p:tavLst>
                                    </p:anim>
                                    <p:animEffect transition="in" filter="wipe(down)">
                                      <p:cBhvr>
                                        <p:cTn id="73" dur="1500"/>
                                        <p:tgtEl>
                                          <p:spTgt spid="15">
                                            <p:txEl>
                                              <p:pRg st="0" end="0"/>
                                            </p:txEl>
                                          </p:spTgt>
                                        </p:tgtEl>
                                      </p:cBhvr>
                                    </p:animEffect>
                                  </p:childTnLst>
                                </p:cTn>
                              </p:par>
                              <p:par>
                                <p:cTn id="74" presetID="10" presetClass="entr" presetSubtype="0" fill="hold" grpId="0" nodeType="withEffect">
                                  <p:stCondLst>
                                    <p:cond delay="25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childTnLst>
                                </p:cTn>
                              </p:par>
                              <p:par>
                                <p:cTn id="77" presetID="10" presetClass="entr" presetSubtype="0" fill="hold" grpId="0" nodeType="withEffect">
                                  <p:stCondLst>
                                    <p:cond delay="250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1000"/>
                                        <p:tgtEl>
                                          <p:spTgt spid="34"/>
                                        </p:tgtEl>
                                      </p:cBhvr>
                                    </p:animEffect>
                                  </p:childTnLst>
                                </p:cTn>
                              </p:par>
                              <p:par>
                                <p:cTn id="80" presetID="10" presetClass="entr" presetSubtype="0" fill="hold" grpId="0" nodeType="withEffect">
                                  <p:stCondLst>
                                    <p:cond delay="25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1000"/>
                                        <p:tgtEl>
                                          <p:spTgt spid="28"/>
                                        </p:tgtEl>
                                      </p:cBhvr>
                                    </p:animEffect>
                                  </p:childTnLst>
                                </p:cTn>
                              </p:par>
                              <p:par>
                                <p:cTn id="83" presetID="10" presetClass="entr" presetSubtype="0" fill="hold" grpId="0" nodeType="withEffect">
                                  <p:stCondLst>
                                    <p:cond delay="250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1000"/>
                                        <p:tgtEl>
                                          <p:spTgt spid="32"/>
                                        </p:tgtEl>
                                      </p:cBhvr>
                                    </p:animEffect>
                                  </p:childTnLst>
                                </p:cTn>
                              </p:par>
                              <p:par>
                                <p:cTn id="86" presetID="12" presetClass="entr" presetSubtype="1" fill="hold" grpId="0" nodeType="withEffect">
                                  <p:stCondLst>
                                    <p:cond delay="25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1000"/>
                                        <p:tgtEl>
                                          <p:spTgt spid="35"/>
                                        </p:tgtEl>
                                        <p:attrNameLst>
                                          <p:attrName>ppt_y</p:attrName>
                                        </p:attrNameLst>
                                      </p:cBhvr>
                                      <p:tavLst>
                                        <p:tav tm="0">
                                          <p:val>
                                            <p:strVal val="#ppt_y-#ppt_h*1.125000"/>
                                          </p:val>
                                        </p:tav>
                                        <p:tav tm="100000">
                                          <p:val>
                                            <p:strVal val="#ppt_y"/>
                                          </p:val>
                                        </p:tav>
                                      </p:tavLst>
                                    </p:anim>
                                    <p:animEffect transition="in" filter="wipe(down)">
                                      <p:cBhvr>
                                        <p:cTn id="89" dur="1000"/>
                                        <p:tgtEl>
                                          <p:spTgt spid="35"/>
                                        </p:tgtEl>
                                      </p:cBhvr>
                                    </p:animEffect>
                                  </p:childTnLst>
                                </p:cTn>
                              </p:par>
                              <p:par>
                                <p:cTn id="90" presetID="12" presetClass="entr" presetSubtype="1" fill="hold" grpId="0" nodeType="withEffect">
                                  <p:stCondLst>
                                    <p:cond delay="250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1000"/>
                                        <p:tgtEl>
                                          <p:spTgt spid="31"/>
                                        </p:tgtEl>
                                        <p:attrNameLst>
                                          <p:attrName>ppt_y</p:attrName>
                                        </p:attrNameLst>
                                      </p:cBhvr>
                                      <p:tavLst>
                                        <p:tav tm="0">
                                          <p:val>
                                            <p:strVal val="#ppt_y-#ppt_h*1.125000"/>
                                          </p:val>
                                        </p:tav>
                                        <p:tav tm="100000">
                                          <p:val>
                                            <p:strVal val="#ppt_y"/>
                                          </p:val>
                                        </p:tav>
                                      </p:tavLst>
                                    </p:anim>
                                    <p:animEffect transition="in" filter="wipe(down)">
                                      <p:cBhvr>
                                        <p:cTn id="93" dur="1000"/>
                                        <p:tgtEl>
                                          <p:spTgt spid="31"/>
                                        </p:tgtEl>
                                      </p:cBhvr>
                                    </p:animEffect>
                                  </p:childTnLst>
                                </p:cTn>
                              </p:par>
                              <p:par>
                                <p:cTn id="94" presetID="12" presetClass="entr" presetSubtype="1" fill="hold" grpId="0" nodeType="withEffect">
                                  <p:stCondLst>
                                    <p:cond delay="250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1000"/>
                                        <p:tgtEl>
                                          <p:spTgt spid="29"/>
                                        </p:tgtEl>
                                        <p:attrNameLst>
                                          <p:attrName>ppt_y</p:attrName>
                                        </p:attrNameLst>
                                      </p:cBhvr>
                                      <p:tavLst>
                                        <p:tav tm="0">
                                          <p:val>
                                            <p:strVal val="#ppt_y-#ppt_h*1.125000"/>
                                          </p:val>
                                        </p:tav>
                                        <p:tav tm="100000">
                                          <p:val>
                                            <p:strVal val="#ppt_y"/>
                                          </p:val>
                                        </p:tav>
                                      </p:tavLst>
                                    </p:anim>
                                    <p:animEffect transition="in" filter="wipe(down)">
                                      <p:cBhvr>
                                        <p:cTn id="97" dur="1000"/>
                                        <p:tgtEl>
                                          <p:spTgt spid="29"/>
                                        </p:tgtEl>
                                      </p:cBhvr>
                                    </p:animEffect>
                                  </p:childTnLst>
                                </p:cTn>
                              </p:par>
                              <p:par>
                                <p:cTn id="98" presetID="12" presetClass="entr" presetSubtype="1" fill="hold" grpId="0" nodeType="withEffect">
                                  <p:stCondLst>
                                    <p:cond delay="250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1000"/>
                                        <p:tgtEl>
                                          <p:spTgt spid="33"/>
                                        </p:tgtEl>
                                        <p:attrNameLst>
                                          <p:attrName>ppt_y</p:attrName>
                                        </p:attrNameLst>
                                      </p:cBhvr>
                                      <p:tavLst>
                                        <p:tav tm="0">
                                          <p:val>
                                            <p:strVal val="#ppt_y-#ppt_h*1.125000"/>
                                          </p:val>
                                        </p:tav>
                                        <p:tav tm="100000">
                                          <p:val>
                                            <p:strVal val="#ppt_y"/>
                                          </p:val>
                                        </p:tav>
                                      </p:tavLst>
                                    </p:anim>
                                    <p:animEffect transition="in" filter="wipe(down)">
                                      <p:cBhvr>
                                        <p:cTn id="10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build="p"/>
      <p:bldP spid="18" grpId="0" animBg="1"/>
      <p:bldP spid="18" grpId="1" animBg="1"/>
      <p:bldP spid="21" grpId="0" animBg="1"/>
      <p:bldP spid="21" grpId="1" animBg="1"/>
      <p:bldP spid="24" grpId="0" animBg="1"/>
      <p:bldP spid="24" grpId="1" animBg="1"/>
      <p:bldP spid="17" grpId="0" animBg="1"/>
      <p:bldP spid="17" grpId="1" animBg="1"/>
      <p:bldP spid="20" grpId="0" animBg="1"/>
      <p:bldP spid="20" grpId="1" animBg="1"/>
      <p:bldP spid="23" grpId="0" animBg="1"/>
      <p:bldP spid="23" grpId="1" animBg="1"/>
      <p:bldP spid="26" grpId="0" animBg="1"/>
      <p:bldP spid="26" grpId="1" animBg="1"/>
      <p:bldP spid="27" grpId="0" animBg="1"/>
      <p:bldP spid="27" grpId="1"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ngine&#10;&#10;Description automatically generated">
            <a:extLst>
              <a:ext uri="{FF2B5EF4-FFF2-40B4-BE49-F238E27FC236}">
                <a16:creationId xmlns:a16="http://schemas.microsoft.com/office/drawing/2014/main" id="{ECD9F2B0-68FE-993C-7316-737046B69838}"/>
              </a:ext>
            </a:extLst>
          </p:cNvPr>
          <p:cNvPicPr>
            <a:picLocks noChangeAspect="1"/>
          </p:cNvPicPr>
          <p:nvPr/>
        </p:nvPicPr>
        <p:blipFill rotWithShape="1">
          <a:blip r:embed="rId3">
            <a:extLst>
              <a:ext uri="{28A0092B-C50C-407E-A947-70E740481C1C}">
                <a14:useLocalDpi xmlns:a14="http://schemas.microsoft.com/office/drawing/2010/main" val="0"/>
              </a:ext>
            </a:extLst>
          </a:blip>
          <a:srcRect r="1427"/>
          <a:stretch/>
        </p:blipFill>
        <p:spPr>
          <a:xfrm>
            <a:off x="3695326" y="0"/>
            <a:ext cx="8496674" cy="6857998"/>
          </a:xfrm>
          <a:prstGeom prst="rect">
            <a:avLst/>
          </a:prstGeom>
        </p:spPr>
      </p:pic>
      <p:sp>
        <p:nvSpPr>
          <p:cNvPr id="8" name="Rectangle 7">
            <a:extLst>
              <a:ext uri="{FF2B5EF4-FFF2-40B4-BE49-F238E27FC236}">
                <a16:creationId xmlns:a16="http://schemas.microsoft.com/office/drawing/2014/main" id="{8D0CCA76-D274-4780-FD0B-8475E39D7119}"/>
              </a:ext>
            </a:extLst>
          </p:cNvPr>
          <p:cNvSpPr/>
          <p:nvPr/>
        </p:nvSpPr>
        <p:spPr>
          <a:xfrm>
            <a:off x="3583075" y="0"/>
            <a:ext cx="7770725" cy="6858000"/>
          </a:xfrm>
          <a:prstGeom prst="rect">
            <a:avLst/>
          </a:prstGeom>
          <a:gradFill flip="none" rotWithShape="1">
            <a:gsLst>
              <a:gs pos="71000">
                <a:srgbClr val="1E2A47">
                  <a:alpha val="64000"/>
                </a:srgbClr>
              </a:gs>
              <a:gs pos="42000">
                <a:srgbClr val="1C2439">
                  <a:alpha val="80000"/>
                </a:srgbClr>
              </a:gs>
              <a:gs pos="16000">
                <a:srgbClr val="191D28"/>
              </a:gs>
              <a:gs pos="9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58FB04F0-F700-1B3F-DA1E-7C6A12114EB5}"/>
              </a:ext>
            </a:extLst>
          </p:cNvPr>
          <p:cNvGrpSpPr/>
          <p:nvPr/>
        </p:nvGrpSpPr>
        <p:grpSpPr>
          <a:xfrm rot="10800000">
            <a:off x="1161300" y="2871326"/>
            <a:ext cx="10783724" cy="3986673"/>
            <a:chOff x="1723811" y="-3"/>
            <a:chExt cx="10718081" cy="3962404"/>
          </a:xfrm>
        </p:grpSpPr>
        <p:sp>
          <p:nvSpPr>
            <p:cNvPr id="20" name="Rectangle 19">
              <a:extLst>
                <a:ext uri="{FF2B5EF4-FFF2-40B4-BE49-F238E27FC236}">
                  <a16:creationId xmlns:a16="http://schemas.microsoft.com/office/drawing/2014/main" id="{61E2ED13-C3C6-9E07-B87F-079C8BDE46D8}"/>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9053B77-B814-F046-A3FA-7CC931264645}"/>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2443E41D-E443-E438-E633-8704FE324B9F}"/>
              </a:ext>
            </a:extLst>
          </p:cNvPr>
          <p:cNvSpPr txBox="1">
            <a:spLocks/>
          </p:cNvSpPr>
          <p:nvPr/>
        </p:nvSpPr>
        <p:spPr>
          <a:xfrm>
            <a:off x="8766629" y="1443265"/>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800" dirty="0">
                <a:solidFill>
                  <a:schemeClr val="accent3">
                    <a:lumMod val="40000"/>
                    <a:lumOff val="60000"/>
                  </a:schemeClr>
                </a:solidFill>
              </a:rPr>
              <a:t>REPORT 01</a:t>
            </a:r>
          </a:p>
        </p:txBody>
      </p:sp>
      <p:sp>
        <p:nvSpPr>
          <p:cNvPr id="11" name="Title 1">
            <a:extLst>
              <a:ext uri="{FF2B5EF4-FFF2-40B4-BE49-F238E27FC236}">
                <a16:creationId xmlns:a16="http://schemas.microsoft.com/office/drawing/2014/main" id="{4B324051-95D8-9CAD-1C53-8E0F7F12CB1D}"/>
              </a:ext>
            </a:extLst>
          </p:cNvPr>
          <p:cNvSpPr txBox="1">
            <a:spLocks/>
          </p:cNvSpPr>
          <p:nvPr/>
        </p:nvSpPr>
        <p:spPr>
          <a:xfrm>
            <a:off x="7200900" y="1876753"/>
            <a:ext cx="4152900"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User Growth</a:t>
            </a:r>
          </a:p>
        </p:txBody>
      </p:sp>
      <p:sp>
        <p:nvSpPr>
          <p:cNvPr id="14" name="Title 1">
            <a:extLst>
              <a:ext uri="{FF2B5EF4-FFF2-40B4-BE49-F238E27FC236}">
                <a16:creationId xmlns:a16="http://schemas.microsoft.com/office/drawing/2014/main" id="{1B6D15F3-D379-BEC4-1277-ABF6D44199AC}"/>
              </a:ext>
            </a:extLst>
          </p:cNvPr>
          <p:cNvSpPr txBox="1">
            <a:spLocks/>
          </p:cNvSpPr>
          <p:nvPr/>
        </p:nvSpPr>
        <p:spPr>
          <a:xfrm>
            <a:off x="8766629" y="2601808"/>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800" dirty="0">
                <a:solidFill>
                  <a:schemeClr val="accent3">
                    <a:lumMod val="40000"/>
                    <a:lumOff val="60000"/>
                  </a:schemeClr>
                </a:solidFill>
              </a:rPr>
              <a:t>CHART</a:t>
            </a:r>
          </a:p>
        </p:txBody>
      </p:sp>
      <p:sp>
        <p:nvSpPr>
          <p:cNvPr id="15" name="Content Placeholder 2">
            <a:extLst>
              <a:ext uri="{FF2B5EF4-FFF2-40B4-BE49-F238E27FC236}">
                <a16:creationId xmlns:a16="http://schemas.microsoft.com/office/drawing/2014/main" id="{89173EFD-D04B-680B-D89D-04DB051A60F6}"/>
              </a:ext>
            </a:extLst>
          </p:cNvPr>
          <p:cNvSpPr>
            <a:spLocks noGrp="1"/>
          </p:cNvSpPr>
          <p:nvPr>
            <p:ph idx="1"/>
          </p:nvPr>
        </p:nvSpPr>
        <p:spPr>
          <a:xfrm>
            <a:off x="7792278" y="3801627"/>
            <a:ext cx="3561522" cy="1172027"/>
          </a:xfrm>
        </p:spPr>
        <p:txBody>
          <a:bodyPr/>
          <a:lstStyle/>
          <a:p>
            <a:pPr marL="0" indent="0" algn="r">
              <a:lnSpc>
                <a:spcPct val="130000"/>
              </a:lnSpc>
              <a:spcBef>
                <a:spcPts val="500"/>
              </a:spcBef>
              <a:spcAft>
                <a:spcPts val="500"/>
              </a:spcAft>
              <a:buFont typeface="Arial" panose="020B0604020202020204" pitchFamily="34" charset="0"/>
              <a:buNone/>
            </a:pPr>
            <a:r>
              <a:rPr lang="en-US" sz="1600" b="1" dirty="0"/>
              <a:t>Analysis:</a:t>
            </a:r>
            <a:endParaRPr lang="ru-RU" sz="1600" b="1" dirty="0"/>
          </a:p>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aphicFrame>
        <p:nvGraphicFramePr>
          <p:cNvPr id="16" name="2D Bar Chart">
            <a:extLst>
              <a:ext uri="{FF2B5EF4-FFF2-40B4-BE49-F238E27FC236}">
                <a16:creationId xmlns:a16="http://schemas.microsoft.com/office/drawing/2014/main" id="{442E15BD-226E-5F9E-E485-583945853935}"/>
              </a:ext>
            </a:extLst>
          </p:cNvPr>
          <p:cNvGraphicFramePr/>
          <p:nvPr>
            <p:extLst>
              <p:ext uri="{D42A27DB-BD31-4B8C-83A1-F6EECF244321}">
                <p14:modId xmlns:p14="http://schemas.microsoft.com/office/powerpoint/2010/main" val="2356698258"/>
              </p:ext>
            </p:extLst>
          </p:nvPr>
        </p:nvGraphicFramePr>
        <p:xfrm>
          <a:off x="635002" y="2736168"/>
          <a:ext cx="6270624" cy="2752725"/>
        </p:xfrm>
        <a:graphic>
          <a:graphicData uri="http://schemas.openxmlformats.org/drawingml/2006/chart">
            <c:chart xmlns:c="http://schemas.openxmlformats.org/drawingml/2006/chart" xmlns:r="http://schemas.openxmlformats.org/officeDocument/2006/relationships" r:id="rId4"/>
          </a:graphicData>
        </a:graphic>
      </p:graphicFrame>
      <p:sp>
        <p:nvSpPr>
          <p:cNvPr id="17" name="Content Placeholder 2">
            <a:extLst>
              <a:ext uri="{FF2B5EF4-FFF2-40B4-BE49-F238E27FC236}">
                <a16:creationId xmlns:a16="http://schemas.microsoft.com/office/drawing/2014/main" id="{93A5E1C5-0B0F-12CB-7DA7-95243C14126D}"/>
              </a:ext>
            </a:extLst>
          </p:cNvPr>
          <p:cNvSpPr txBox="1">
            <a:spLocks/>
          </p:cNvSpPr>
          <p:nvPr/>
        </p:nvSpPr>
        <p:spPr>
          <a:xfrm>
            <a:off x="1161300" y="1952949"/>
            <a:ext cx="5635739" cy="36707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User Growth Divided by Month And Level</a:t>
            </a:r>
            <a:endParaRPr lang="ru-RU" sz="1600" b="1" dirty="0"/>
          </a:p>
        </p:txBody>
      </p:sp>
    </p:spTree>
    <p:extLst>
      <p:ext uri="{BB962C8B-B14F-4D97-AF65-F5344CB8AC3E}">
        <p14:creationId xmlns:p14="http://schemas.microsoft.com/office/powerpoint/2010/main" val="3265028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EC42501D-8285-8289-F0FC-1E37118B4AD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80000"/>
                    </a14:imgEffect>
                    <a14:imgEffect>
                      <a14:brightnessContrast bright="-50000" contrast="10000"/>
                    </a14:imgEffect>
                  </a14:imgLayer>
                </a14:imgProps>
              </a:ext>
              <a:ext uri="{28A0092B-C50C-407E-A947-70E740481C1C}">
                <a14:useLocalDpi xmlns:a14="http://schemas.microsoft.com/office/drawing/2010/main"/>
              </a:ext>
            </a:extLst>
          </a:blip>
          <a:srcRect b="-1"/>
          <a:stretch/>
        </p:blipFill>
        <p:spPr>
          <a:xfrm rot="16200000">
            <a:off x="3780160" y="-1253049"/>
            <a:ext cx="7459582" cy="9364098"/>
          </a:xfrm>
          <a:prstGeom prst="rect">
            <a:avLst/>
          </a:prstGeom>
        </p:spPr>
      </p:pic>
      <p:sp>
        <p:nvSpPr>
          <p:cNvPr id="8" name="Rectangle 7">
            <a:extLst>
              <a:ext uri="{FF2B5EF4-FFF2-40B4-BE49-F238E27FC236}">
                <a16:creationId xmlns:a16="http://schemas.microsoft.com/office/drawing/2014/main" id="{8D0CCA76-D274-4780-FD0B-8475E39D7119}"/>
              </a:ext>
            </a:extLst>
          </p:cNvPr>
          <p:cNvSpPr/>
          <p:nvPr/>
        </p:nvSpPr>
        <p:spPr>
          <a:xfrm>
            <a:off x="1" y="0"/>
            <a:ext cx="11353800" cy="6858000"/>
          </a:xfrm>
          <a:prstGeom prst="rect">
            <a:avLst/>
          </a:prstGeom>
          <a:gradFill flip="none" rotWithShape="1">
            <a:gsLst>
              <a:gs pos="75000">
                <a:srgbClr val="1E2A47">
                  <a:alpha val="64000"/>
                </a:srgbClr>
              </a:gs>
              <a:gs pos="56000">
                <a:srgbClr val="1C2439">
                  <a:alpha val="80000"/>
                </a:srgbClr>
              </a:gs>
              <a:gs pos="33000">
                <a:srgbClr val="191D28"/>
              </a:gs>
              <a:gs pos="9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AF8B4106-5E50-4A22-ACAA-BB187239A9F4}"/>
              </a:ext>
            </a:extLst>
          </p:cNvPr>
          <p:cNvGrpSpPr/>
          <p:nvPr/>
        </p:nvGrpSpPr>
        <p:grpSpPr>
          <a:xfrm rot="10800000">
            <a:off x="1161300" y="2871326"/>
            <a:ext cx="10783724" cy="3986673"/>
            <a:chOff x="1723811" y="-3"/>
            <a:chExt cx="10718081" cy="3962404"/>
          </a:xfrm>
        </p:grpSpPr>
        <p:sp>
          <p:nvSpPr>
            <p:cNvPr id="10" name="Rectangle 9">
              <a:extLst>
                <a:ext uri="{FF2B5EF4-FFF2-40B4-BE49-F238E27FC236}">
                  <a16:creationId xmlns:a16="http://schemas.microsoft.com/office/drawing/2014/main" id="{403C8F04-E80E-0AB4-D5F0-C5BFA6D3077E}"/>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934F63E-823E-81E6-9073-3BA99720DE2A}"/>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1">
            <a:extLst>
              <a:ext uri="{FF2B5EF4-FFF2-40B4-BE49-F238E27FC236}">
                <a16:creationId xmlns:a16="http://schemas.microsoft.com/office/drawing/2014/main" id="{2443E41D-E443-E438-E633-8704FE324B9F}"/>
              </a:ext>
            </a:extLst>
          </p:cNvPr>
          <p:cNvSpPr txBox="1">
            <a:spLocks/>
          </p:cNvSpPr>
          <p:nvPr/>
        </p:nvSpPr>
        <p:spPr>
          <a:xfrm>
            <a:off x="8766629" y="1443265"/>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800" dirty="0">
                <a:solidFill>
                  <a:schemeClr val="accent3">
                    <a:lumMod val="40000"/>
                    <a:lumOff val="60000"/>
                  </a:schemeClr>
                </a:solidFill>
              </a:rPr>
              <a:t>REPORT 02</a:t>
            </a:r>
          </a:p>
        </p:txBody>
      </p:sp>
      <p:sp>
        <p:nvSpPr>
          <p:cNvPr id="11" name="Title 1">
            <a:extLst>
              <a:ext uri="{FF2B5EF4-FFF2-40B4-BE49-F238E27FC236}">
                <a16:creationId xmlns:a16="http://schemas.microsoft.com/office/drawing/2014/main" id="{4B324051-95D8-9CAD-1C53-8E0F7F12CB1D}"/>
              </a:ext>
            </a:extLst>
          </p:cNvPr>
          <p:cNvSpPr txBox="1">
            <a:spLocks/>
          </p:cNvSpPr>
          <p:nvPr/>
        </p:nvSpPr>
        <p:spPr>
          <a:xfrm>
            <a:off x="7200900" y="1876753"/>
            <a:ext cx="4152900"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User Growth</a:t>
            </a:r>
          </a:p>
        </p:txBody>
      </p:sp>
      <p:sp>
        <p:nvSpPr>
          <p:cNvPr id="14" name="Title 1">
            <a:extLst>
              <a:ext uri="{FF2B5EF4-FFF2-40B4-BE49-F238E27FC236}">
                <a16:creationId xmlns:a16="http://schemas.microsoft.com/office/drawing/2014/main" id="{1B6D15F3-D379-BEC4-1277-ABF6D44199AC}"/>
              </a:ext>
            </a:extLst>
          </p:cNvPr>
          <p:cNvSpPr txBox="1">
            <a:spLocks/>
          </p:cNvSpPr>
          <p:nvPr/>
        </p:nvSpPr>
        <p:spPr>
          <a:xfrm>
            <a:off x="8766629" y="2601808"/>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800" dirty="0">
                <a:solidFill>
                  <a:schemeClr val="accent3">
                    <a:lumMod val="40000"/>
                    <a:lumOff val="60000"/>
                  </a:schemeClr>
                </a:solidFill>
              </a:rPr>
              <a:t>CHART</a:t>
            </a:r>
          </a:p>
        </p:txBody>
      </p:sp>
      <p:sp>
        <p:nvSpPr>
          <p:cNvPr id="15" name="Content Placeholder 2">
            <a:extLst>
              <a:ext uri="{FF2B5EF4-FFF2-40B4-BE49-F238E27FC236}">
                <a16:creationId xmlns:a16="http://schemas.microsoft.com/office/drawing/2014/main" id="{89173EFD-D04B-680B-D89D-04DB051A60F6}"/>
              </a:ext>
            </a:extLst>
          </p:cNvPr>
          <p:cNvSpPr>
            <a:spLocks noGrp="1"/>
          </p:cNvSpPr>
          <p:nvPr>
            <p:ph idx="1"/>
          </p:nvPr>
        </p:nvSpPr>
        <p:spPr>
          <a:xfrm>
            <a:off x="7832034" y="3801627"/>
            <a:ext cx="3521765" cy="1172027"/>
          </a:xfrm>
        </p:spPr>
        <p:txBody>
          <a:bodyPr/>
          <a:lstStyle/>
          <a:p>
            <a:pPr marL="0" indent="0" algn="r">
              <a:lnSpc>
                <a:spcPct val="130000"/>
              </a:lnSpc>
              <a:spcBef>
                <a:spcPts val="500"/>
              </a:spcBef>
              <a:spcAft>
                <a:spcPts val="500"/>
              </a:spcAft>
              <a:buFont typeface="Arial" panose="020B0604020202020204" pitchFamily="34" charset="0"/>
              <a:buNone/>
            </a:pPr>
            <a:r>
              <a:rPr lang="en-US" sz="1600" b="1" dirty="0"/>
              <a:t>Analysis:</a:t>
            </a:r>
            <a:endParaRPr lang="ru-RU" sz="1600" b="1" dirty="0"/>
          </a:p>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sp>
        <p:nvSpPr>
          <p:cNvPr id="17" name="Content Placeholder 2">
            <a:extLst>
              <a:ext uri="{FF2B5EF4-FFF2-40B4-BE49-F238E27FC236}">
                <a16:creationId xmlns:a16="http://schemas.microsoft.com/office/drawing/2014/main" id="{93A5E1C5-0B0F-12CB-7DA7-95243C14126D}"/>
              </a:ext>
            </a:extLst>
          </p:cNvPr>
          <p:cNvSpPr txBox="1">
            <a:spLocks/>
          </p:cNvSpPr>
          <p:nvPr/>
        </p:nvSpPr>
        <p:spPr>
          <a:xfrm>
            <a:off x="1161300" y="1771344"/>
            <a:ext cx="5635739" cy="36707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User Growth Divided by Month And Level</a:t>
            </a:r>
            <a:endParaRPr lang="ru-RU" sz="1600" b="1" dirty="0"/>
          </a:p>
        </p:txBody>
      </p:sp>
      <p:graphicFrame>
        <p:nvGraphicFramePr>
          <p:cNvPr id="2" name="2D Stacked Bar Chart">
            <a:extLst>
              <a:ext uri="{FF2B5EF4-FFF2-40B4-BE49-F238E27FC236}">
                <a16:creationId xmlns:a16="http://schemas.microsoft.com/office/drawing/2014/main" id="{254D5CA0-5FFA-F4F5-2A26-FF4B4C330794}"/>
              </a:ext>
            </a:extLst>
          </p:cNvPr>
          <p:cNvGraphicFramePr/>
          <p:nvPr>
            <p:extLst>
              <p:ext uri="{D42A27DB-BD31-4B8C-83A1-F6EECF244321}">
                <p14:modId xmlns:p14="http://schemas.microsoft.com/office/powerpoint/2010/main" val="567794251"/>
              </p:ext>
            </p:extLst>
          </p:nvPr>
        </p:nvGraphicFramePr>
        <p:xfrm>
          <a:off x="566672" y="2505075"/>
          <a:ext cx="6296091" cy="27527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584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63" presetClass="path" presetSubtype="0" repeatCount="indefinite" accel="14000" decel="14000" autoRev="1" fill="hold" nodeType="withEffect">
                                  <p:stCondLst>
                                    <p:cond delay="500"/>
                                  </p:stCondLst>
                                  <p:childTnLst>
                                    <p:animMotion origin="layout" path="M 4.58333E-6 0 L 0.11276 0 " pathEditMode="relative" rAng="0" ptsTypes="AA">
                                      <p:cBhvr>
                                        <p:cTn id="9" dur="15000" fill="hold"/>
                                        <p:tgtEl>
                                          <p:spTgt spid="5"/>
                                        </p:tgtEl>
                                        <p:attrNameLst>
                                          <p:attrName>ppt_x</p:attrName>
                                          <p:attrName>ppt_y</p:attrName>
                                        </p:attrNameLst>
                                      </p:cBhvr>
                                      <p:rCtr x="5638"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par>
                                <p:cTn id="16" presetID="6" presetClass="emph" presetSubtype="0" repeatCount="indefinite" accel="21000" decel="20000" autoRev="1" fill="hold" nodeType="withEffect">
                                  <p:stCondLst>
                                    <p:cond delay="0"/>
                                  </p:stCondLst>
                                  <p:childTnLst>
                                    <p:animScale>
                                      <p:cBhvr>
                                        <p:cTn id="17" dur="6000" fill="hold"/>
                                        <p:tgtEl>
                                          <p:spTgt spid="6"/>
                                        </p:tgtEl>
                                      </p:cBhvr>
                                      <p:by x="150000" y="150000"/>
                                    </p:animScale>
                                  </p:childTnLst>
                                </p:cTn>
                              </p:par>
                              <p:par>
                                <p:cTn id="18" presetID="22" presetClass="entr" presetSubtype="8" fill="hold" grpId="0" nodeType="withEffect">
                                  <p:stCondLst>
                                    <p:cond delay="50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left)">
                                      <p:cBhvr>
                                        <p:cTn id="20" dur="2000"/>
                                        <p:tgtEl>
                                          <p:spTgt spid="17">
                                            <p:txEl>
                                              <p:pRg st="0" end="0"/>
                                            </p:txEl>
                                          </p:spTgt>
                                        </p:tgtEl>
                                      </p:cBhvr>
                                    </p:animEffect>
                                  </p:childTnLst>
                                </p:cTn>
                              </p:par>
                              <p:par>
                                <p:cTn id="21" presetID="63" presetClass="path" presetSubtype="0" accel="50000" decel="50000" fill="hold" grpId="1" nodeType="withEffect">
                                  <p:stCondLst>
                                    <p:cond delay="500"/>
                                  </p:stCondLst>
                                  <p:childTnLst>
                                    <p:animMotion origin="layout" path="M -0.05286 1.85185E-6 L 3.75E-6 1.85185E-6 " pathEditMode="relative" rAng="0" ptsTypes="AA">
                                      <p:cBhvr>
                                        <p:cTn id="22" dur="2000" fill="hold"/>
                                        <p:tgtEl>
                                          <p:spTgt spid="17">
                                            <p:txEl>
                                              <p:pRg st="0" end="0"/>
                                            </p:txEl>
                                          </p:spTgt>
                                        </p:tgtEl>
                                        <p:attrNameLst>
                                          <p:attrName>ppt_x</p:attrName>
                                          <p:attrName>ppt_y</p:attrName>
                                        </p:attrNameLst>
                                      </p:cBhvr>
                                      <p:rCtr x="1784" y="0"/>
                                    </p:animMotion>
                                  </p:childTnLst>
                                </p:cTn>
                              </p:par>
                              <p:par>
                                <p:cTn id="23" presetID="16" presetClass="entr" presetSubtype="42" fill="hold" grpId="0" nodeType="withEffect">
                                  <p:stCondLst>
                                    <p:cond delay="1000"/>
                                  </p:stCondLst>
                                  <p:childTnLst>
                                    <p:set>
                                      <p:cBhvr>
                                        <p:cTn id="24"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barn(outHorizontal)">
                                      <p:cBhvr>
                                        <p:cTn id="25" dur="1000"/>
                                        <p:tgtEl>
                                          <p:spTgt spid="2">
                                            <p:graphicEl>
                                              <a:chart seriesIdx="-3" categoryIdx="-3" bldStep="gridLegend"/>
                                            </p:graphicEl>
                                          </p:spTgt>
                                        </p:tgtEl>
                                      </p:cBhvr>
                                    </p:animEffect>
                                  </p:childTnLst>
                                </p:cTn>
                              </p:par>
                              <p:par>
                                <p:cTn id="26" presetID="22" presetClass="entr" presetSubtype="8" fill="hold" grpId="0" nodeType="withEffect">
                                  <p:stCondLst>
                                    <p:cond delay="2000"/>
                                  </p:stCondLst>
                                  <p:childTnLst>
                                    <p:set>
                                      <p:cBhvr>
                                        <p:cTn id="27"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28" dur="1500"/>
                                        <p:tgtEl>
                                          <p:spTgt spid="2">
                                            <p:graphicEl>
                                              <a:chart seriesIdx="0" categoryIdx="-4" bldStep="series"/>
                                            </p:graphicEl>
                                          </p:spTgt>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31" dur="1500"/>
                                        <p:tgtEl>
                                          <p:spTgt spid="2">
                                            <p:graphicEl>
                                              <a:chart seriesIdx="1" categoryIdx="-4" bldStep="series"/>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1000"/>
                                        <p:tgtEl>
                                          <p:spTgt spid="15">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fade">
                                      <p:cBhvr>
                                        <p:cTn id="37" dur="10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uiExpand="1" build="p"/>
      <p:bldP spid="17" grpId="0" build="p"/>
      <p:bldP spid="17" grpId="1" build="p"/>
      <p:bldGraphic spid="2" grpId="0" uiExpand="1">
        <p:bldSub>
          <a:bldChart bld="series"/>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le">
            <a:extLst>
              <a:ext uri="{FF2B5EF4-FFF2-40B4-BE49-F238E27FC236}">
                <a16:creationId xmlns:a16="http://schemas.microsoft.com/office/drawing/2014/main" id="{4997276C-75CB-674D-EB85-827162A54E60}"/>
              </a:ext>
            </a:extLst>
          </p:cNvPr>
          <p:cNvSpPr/>
          <p:nvPr/>
        </p:nvSpPr>
        <p:spPr>
          <a:xfrm flipH="1">
            <a:off x="6249823" y="1171043"/>
            <a:ext cx="4515909" cy="4515912"/>
          </a:xfrm>
          <a:prstGeom prst="ellipse">
            <a:avLst/>
          </a:prstGeom>
          <a:gradFill>
            <a:gsLst>
              <a:gs pos="54000">
                <a:schemeClr val="tx2">
                  <a:alpha val="15000"/>
                </a:schemeClr>
              </a:gs>
              <a:gs pos="10000">
                <a:schemeClr val="tx2"/>
              </a:gs>
              <a:gs pos="100000">
                <a:schemeClr val="bg1">
                  <a:alpha val="22145"/>
                </a:schemeClr>
              </a:gs>
            </a:gsLst>
            <a:path path="circle">
              <a:fillToRect l="100000" t="100000"/>
            </a:path>
          </a:gradFill>
          <a:ln w="3175" cap="flat">
            <a:noFill/>
            <a:prstDash val="solid"/>
            <a:miter lim="800000"/>
          </a:ln>
          <a:effectLst/>
        </p:spPr>
        <p:txBody>
          <a:bodyPr wrap="square" lIns="45719" tIns="45719" rIns="45719" bIns="45719" numCol="1" anchor="ctr">
            <a:noAutofit/>
          </a:bodyPr>
          <a:lstStyle/>
          <a:p>
            <a:pPr defTabSz="914400">
              <a:defRPr sz="1800">
                <a:latin typeface="Helvetica"/>
                <a:ea typeface="Helvetica"/>
                <a:cs typeface="Helvetica"/>
                <a:sym typeface="Helvetica"/>
              </a:defRPr>
            </a:pPr>
            <a:endParaRPr sz="1100"/>
          </a:p>
        </p:txBody>
      </p:sp>
      <p:grpSp>
        <p:nvGrpSpPr>
          <p:cNvPr id="9" name="Group 8">
            <a:extLst>
              <a:ext uri="{FF2B5EF4-FFF2-40B4-BE49-F238E27FC236}">
                <a16:creationId xmlns:a16="http://schemas.microsoft.com/office/drawing/2014/main" id="{68597979-D2A6-BF04-B62D-AB309E1EA216}"/>
              </a:ext>
            </a:extLst>
          </p:cNvPr>
          <p:cNvGrpSpPr/>
          <p:nvPr/>
        </p:nvGrpSpPr>
        <p:grpSpPr>
          <a:xfrm rot="16200000">
            <a:off x="-3398525" y="636158"/>
            <a:ext cx="10783724" cy="3986673"/>
            <a:chOff x="1723811" y="-3"/>
            <a:chExt cx="10718081" cy="3962404"/>
          </a:xfrm>
        </p:grpSpPr>
        <p:sp>
          <p:nvSpPr>
            <p:cNvPr id="10" name="Rectangle 9">
              <a:extLst>
                <a:ext uri="{FF2B5EF4-FFF2-40B4-BE49-F238E27FC236}">
                  <a16:creationId xmlns:a16="http://schemas.microsoft.com/office/drawing/2014/main" id="{29E77E48-0987-5134-59FD-F46F7BF19E74}"/>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E965EC2-EFF8-FBD2-339C-2065A83EF537}"/>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057C6328-5A50-1D48-66D9-72071FC6C716}"/>
              </a:ext>
            </a:extLst>
          </p:cNvPr>
          <p:cNvSpPr/>
          <p:nvPr/>
        </p:nvSpPr>
        <p:spPr>
          <a:xfrm rot="10800000" flipH="1">
            <a:off x="4734234" y="0"/>
            <a:ext cx="7457766" cy="5036775"/>
          </a:xfrm>
          <a:prstGeom prst="rect">
            <a:avLst/>
          </a:prstGeom>
          <a:gradFill flip="none" rotWithShape="1">
            <a:gsLst>
              <a:gs pos="0">
                <a:schemeClr val="accent2">
                  <a:alpha val="3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7CCA8ACC-33C5-D5DA-BD05-36747A6DC9F3}"/>
              </a:ext>
            </a:extLst>
          </p:cNvPr>
          <p:cNvGrpSpPr/>
          <p:nvPr/>
        </p:nvGrpSpPr>
        <p:grpSpPr>
          <a:xfrm flipH="1">
            <a:off x="4734234" y="2"/>
            <a:ext cx="6886266" cy="2545569"/>
            <a:chOff x="1719611" y="-3"/>
            <a:chExt cx="10719083" cy="3962403"/>
          </a:xfrm>
        </p:grpSpPr>
        <p:sp>
          <p:nvSpPr>
            <p:cNvPr id="14" name="Rectangle 13">
              <a:extLst>
                <a:ext uri="{FF2B5EF4-FFF2-40B4-BE49-F238E27FC236}">
                  <a16:creationId xmlns:a16="http://schemas.microsoft.com/office/drawing/2014/main" id="{63BE2A26-6B98-BCA6-1FE5-ED406371869B}"/>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754AF8C-C10B-CB60-DF1C-789EA4FA90A6}"/>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1">
            <a:extLst>
              <a:ext uri="{FF2B5EF4-FFF2-40B4-BE49-F238E27FC236}">
                <a16:creationId xmlns:a16="http://schemas.microsoft.com/office/drawing/2014/main" id="{31E80AA2-9111-B8D1-7AC6-B66EAA371C37}"/>
              </a:ext>
            </a:extLst>
          </p:cNvPr>
          <p:cNvSpPr txBox="1">
            <a:spLocks/>
          </p:cNvSpPr>
          <p:nvPr/>
        </p:nvSpPr>
        <p:spPr>
          <a:xfrm>
            <a:off x="838200" y="1443265"/>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2800" dirty="0">
                <a:solidFill>
                  <a:schemeClr val="accent3">
                    <a:lumMod val="40000"/>
                    <a:lumOff val="60000"/>
                  </a:schemeClr>
                </a:solidFill>
              </a:rPr>
              <a:t>REPORT 03</a:t>
            </a:r>
          </a:p>
        </p:txBody>
      </p:sp>
      <p:sp>
        <p:nvSpPr>
          <p:cNvPr id="5" name="Title 1">
            <a:extLst>
              <a:ext uri="{FF2B5EF4-FFF2-40B4-BE49-F238E27FC236}">
                <a16:creationId xmlns:a16="http://schemas.microsoft.com/office/drawing/2014/main" id="{177013E6-9ECA-1F4A-FE3E-47FBE18F2E48}"/>
              </a:ext>
            </a:extLst>
          </p:cNvPr>
          <p:cNvSpPr txBox="1">
            <a:spLocks/>
          </p:cNvSpPr>
          <p:nvPr/>
        </p:nvSpPr>
        <p:spPr>
          <a:xfrm>
            <a:off x="838200" y="1876753"/>
            <a:ext cx="4152900"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4400" dirty="0"/>
              <a:t>User Growth</a:t>
            </a:r>
          </a:p>
        </p:txBody>
      </p:sp>
      <p:sp>
        <p:nvSpPr>
          <p:cNvPr id="6" name="Title 1">
            <a:extLst>
              <a:ext uri="{FF2B5EF4-FFF2-40B4-BE49-F238E27FC236}">
                <a16:creationId xmlns:a16="http://schemas.microsoft.com/office/drawing/2014/main" id="{8EE9D242-6467-8076-5274-F399EBA83F19}"/>
              </a:ext>
            </a:extLst>
          </p:cNvPr>
          <p:cNvSpPr txBox="1">
            <a:spLocks/>
          </p:cNvSpPr>
          <p:nvPr/>
        </p:nvSpPr>
        <p:spPr>
          <a:xfrm>
            <a:off x="838200" y="2601808"/>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2800" dirty="0">
                <a:solidFill>
                  <a:schemeClr val="tx1">
                    <a:lumMod val="50000"/>
                    <a:lumOff val="50000"/>
                  </a:schemeClr>
                </a:solidFill>
              </a:rPr>
              <a:t>CHART</a:t>
            </a:r>
          </a:p>
        </p:txBody>
      </p:sp>
      <p:sp>
        <p:nvSpPr>
          <p:cNvPr id="7" name="Content Placeholder 2">
            <a:extLst>
              <a:ext uri="{FF2B5EF4-FFF2-40B4-BE49-F238E27FC236}">
                <a16:creationId xmlns:a16="http://schemas.microsoft.com/office/drawing/2014/main" id="{E2E699F2-5FEA-5F95-FA0D-15AAF9F14659}"/>
              </a:ext>
            </a:extLst>
          </p:cNvPr>
          <p:cNvSpPr txBox="1">
            <a:spLocks/>
          </p:cNvSpPr>
          <p:nvPr/>
        </p:nvSpPr>
        <p:spPr>
          <a:xfrm>
            <a:off x="838200" y="3801627"/>
            <a:ext cx="3482009" cy="1172027"/>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Analysis:</a:t>
            </a:r>
            <a:endParaRPr lang="ru-RU" sz="1600" b="1" dirty="0"/>
          </a:p>
          <a:p>
            <a:pPr marL="0" indent="0">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aphicFrame>
        <p:nvGraphicFramePr>
          <p:cNvPr id="8" name="2D Pie Chart">
            <a:extLst>
              <a:ext uri="{FF2B5EF4-FFF2-40B4-BE49-F238E27FC236}">
                <a16:creationId xmlns:a16="http://schemas.microsoft.com/office/drawing/2014/main" id="{9C69E231-0FB2-2E82-4E48-9ADE578789CC}"/>
              </a:ext>
            </a:extLst>
          </p:cNvPr>
          <p:cNvGraphicFramePr/>
          <p:nvPr>
            <p:extLst>
              <p:ext uri="{D42A27DB-BD31-4B8C-83A1-F6EECF244321}">
                <p14:modId xmlns:p14="http://schemas.microsoft.com/office/powerpoint/2010/main" val="2115891650"/>
              </p:ext>
            </p:extLst>
          </p:nvPr>
        </p:nvGraphicFramePr>
        <p:xfrm>
          <a:off x="6155694" y="1290741"/>
          <a:ext cx="4704168" cy="42765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70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6" presetClass="emph" presetSubtype="0" repeatCount="indefinite" accel="21000" decel="20000" autoRev="1" fill="hold" nodeType="withEffect">
                                  <p:stCondLst>
                                    <p:cond delay="500"/>
                                  </p:stCondLst>
                                  <p:childTnLst>
                                    <p:animScale>
                                      <p:cBhvr>
                                        <p:cTn id="9" dur="6000" fill="hold"/>
                                        <p:tgtEl>
                                          <p:spTgt spid="9"/>
                                        </p:tgtEl>
                                      </p:cBhvr>
                                      <p:by x="150000" y="150000"/>
                                    </p:animScale>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0"/>
                                        <p:tgtEl>
                                          <p:spTgt spid="12"/>
                                        </p:tgtEl>
                                      </p:cBhvr>
                                    </p:animEffect>
                                  </p:childTnLst>
                                </p:cTn>
                              </p:par>
                              <p:par>
                                <p:cTn id="13" presetID="6" presetClass="emph" presetSubtype="0" repeatCount="indefinite" accel="21000" decel="20000" autoRev="1" fill="hold" grpId="1" nodeType="withEffect">
                                  <p:stCondLst>
                                    <p:cond delay="0"/>
                                  </p:stCondLst>
                                  <p:childTnLst>
                                    <p:animScale>
                                      <p:cBhvr>
                                        <p:cTn id="14" dur="6000" fill="hold"/>
                                        <p:tgtEl>
                                          <p:spTgt spid="12"/>
                                        </p:tgtEl>
                                      </p:cBhvr>
                                      <p:by x="150000" y="150000"/>
                                    </p:animScale>
                                  </p:childTnLst>
                                </p:cTn>
                              </p:par>
                              <p:par>
                                <p:cTn id="15" presetID="10" presetClass="entr" presetSubtype="0" fill="hold"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500"/>
                                        <p:tgtEl>
                                          <p:spTgt spid="13"/>
                                        </p:tgtEl>
                                      </p:cBhvr>
                                    </p:animEffect>
                                  </p:childTnLst>
                                </p:cTn>
                              </p:par>
                              <p:par>
                                <p:cTn id="18" presetID="6" presetClass="emph" presetSubtype="0" repeatCount="indefinite" accel="21000" decel="20000" autoRev="1" fill="hold" nodeType="withEffect">
                                  <p:stCondLst>
                                    <p:cond delay="1000"/>
                                  </p:stCondLst>
                                  <p:childTnLst>
                                    <p:animScale>
                                      <p:cBhvr>
                                        <p:cTn id="19" dur="6000" fill="hold"/>
                                        <p:tgtEl>
                                          <p:spTgt spid="13"/>
                                        </p:tgtEl>
                                      </p:cBhvr>
                                      <p:by x="150000" y="150000"/>
                                    </p:animScale>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500"/>
                                        <p:tgtEl>
                                          <p:spTgt spid="3"/>
                                        </p:tgtEl>
                                      </p:cBhvr>
                                    </p:animEffect>
                                  </p:childTnLst>
                                </p:cTn>
                              </p:par>
                              <p:par>
                                <p:cTn id="23" presetID="23" presetClass="entr" presetSubtype="272"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500" fill="hold"/>
                                        <p:tgtEl>
                                          <p:spTgt spid="3"/>
                                        </p:tgtEl>
                                        <p:attrNameLst>
                                          <p:attrName>ppt_w</p:attrName>
                                        </p:attrNameLst>
                                      </p:cBhvr>
                                      <p:tavLst>
                                        <p:tav tm="0">
                                          <p:val>
                                            <p:strVal val="2/3*#ppt_w"/>
                                          </p:val>
                                        </p:tav>
                                        <p:tav tm="100000">
                                          <p:val>
                                            <p:strVal val="#ppt_w"/>
                                          </p:val>
                                        </p:tav>
                                      </p:tavLst>
                                    </p:anim>
                                    <p:anim calcmode="lin" valueType="num">
                                      <p:cBhvr>
                                        <p:cTn id="26" dur="1500" fill="hold"/>
                                        <p:tgtEl>
                                          <p:spTgt spid="3"/>
                                        </p:tgtEl>
                                        <p:attrNameLst>
                                          <p:attrName>ppt_h</p:attrName>
                                        </p:attrNameLst>
                                      </p:cBhvr>
                                      <p:tavLst>
                                        <p:tav tm="0">
                                          <p:val>
                                            <p:strVal val="2/3*#ppt_h"/>
                                          </p:val>
                                        </p:tav>
                                        <p:tav tm="100000">
                                          <p:val>
                                            <p:strVal val="#ppt_h"/>
                                          </p:val>
                                        </p:tav>
                                      </p:tavLst>
                                    </p:anim>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1500"/>
                                        <p:tgtEl>
                                          <p:spTgt spid="7"/>
                                        </p:tgtEl>
                                      </p:cBhvr>
                                    </p:animEffect>
                                  </p:childTnLst>
                                </p:cTn>
                              </p:par>
                              <p:par>
                                <p:cTn id="30" presetID="10" presetClass="entr" presetSubtype="0" fill="hold" grpId="0" nodeType="withEffect">
                                  <p:stCondLst>
                                    <p:cond delay="1250"/>
                                  </p:stCondLst>
                                  <p:childTnLst>
                                    <p:set>
                                      <p:cBhvr>
                                        <p:cTn id="31"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fade">
                                      <p:cBhvr>
                                        <p:cTn id="32" dur="750"/>
                                        <p:tgtEl>
                                          <p:spTgt spid="8">
                                            <p:graphicEl>
                                              <a:chart seriesIdx="-3" categoryIdx="-3" bldStep="gridLegend"/>
                                            </p:graphicEl>
                                          </p:spTgt>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fade">
                                      <p:cBhvr>
                                        <p:cTn id="35" dur="750"/>
                                        <p:tgtEl>
                                          <p:spTgt spid="8">
                                            <p:graphicEl>
                                              <a:chart seriesIdx="-4" categoryIdx="0" bldStep="category"/>
                                            </p:graphicEl>
                                          </p:spTgt>
                                        </p:tgtEl>
                                      </p:cBhvr>
                                    </p:animEffect>
                                  </p:childTnLst>
                                </p:cTn>
                              </p:par>
                              <p:par>
                                <p:cTn id="36" presetID="10" presetClass="entr" presetSubtype="0" fill="hold" grpId="0" nodeType="withEffect">
                                  <p:stCondLst>
                                    <p:cond delay="2250"/>
                                  </p:stCondLst>
                                  <p:childTnLst>
                                    <p:set>
                                      <p:cBhvr>
                                        <p:cTn id="37"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fade">
                                      <p:cBhvr>
                                        <p:cTn id="38" dur="750"/>
                                        <p:tgtEl>
                                          <p:spTgt spid="8">
                                            <p:graphicEl>
                                              <a:chart seriesIdx="-4" categoryIdx="1" bldStep="category"/>
                                            </p:graphicEl>
                                          </p:spTgt>
                                        </p:tgtEl>
                                      </p:cBhvr>
                                    </p:animEffect>
                                  </p:childTnLst>
                                </p:cTn>
                              </p:par>
                              <p:par>
                                <p:cTn id="39" presetID="10" presetClass="entr" presetSubtype="0" fill="hold" grpId="0" nodeType="withEffect">
                                  <p:stCondLst>
                                    <p:cond delay="2750"/>
                                  </p:stCondLst>
                                  <p:childTnLst>
                                    <p:set>
                                      <p:cBhvr>
                                        <p:cTn id="40"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fade">
                                      <p:cBhvr>
                                        <p:cTn id="41" dur="750"/>
                                        <p:tgtEl>
                                          <p:spTgt spid="8">
                                            <p:graphicEl>
                                              <a:chart seriesIdx="-4" categoryIdx="2" bldStep="category"/>
                                            </p:graphicEl>
                                          </p:spTgt>
                                        </p:tgtEl>
                                      </p:cBhvr>
                                    </p:animEffect>
                                  </p:childTnLst>
                                </p:cTn>
                              </p:par>
                              <p:par>
                                <p:cTn id="42" presetID="10" presetClass="entr" presetSubtype="0" fill="hold" grpId="0" nodeType="withEffect">
                                  <p:stCondLst>
                                    <p:cond delay="3250"/>
                                  </p:stCondLst>
                                  <p:childTnLst>
                                    <p:set>
                                      <p:cBhvr>
                                        <p:cTn id="43"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fade">
                                      <p:cBhvr>
                                        <p:cTn id="44" dur="750"/>
                                        <p:tgtEl>
                                          <p:spTgt spid="8">
                                            <p:graphicEl>
                                              <a:chart seriesIdx="-4" categoryIdx="3" bldStep="category"/>
                                            </p:graphicEl>
                                          </p:spTgt>
                                        </p:tgtEl>
                                      </p:cBhvr>
                                    </p:animEffect>
                                  </p:childTnLst>
                                </p:cTn>
                              </p:par>
                              <p:par>
                                <p:cTn id="45" presetID="10" presetClass="entr" presetSubtype="0" fill="hold" grpId="0" nodeType="withEffect">
                                  <p:stCondLst>
                                    <p:cond delay="3750"/>
                                  </p:stCondLst>
                                  <p:childTnLst>
                                    <p:set>
                                      <p:cBhvr>
                                        <p:cTn id="46"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fade">
                                      <p:cBhvr>
                                        <p:cTn id="47" dur="750"/>
                                        <p:tgtEl>
                                          <p:spTgt spid="8">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7" grpId="0"/>
      <p:bldGraphic spid="8" grpId="0" uiExpand="1">
        <p:bldSub>
          <a:bldChart bld="category"/>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6C6064-B405-33CD-8E93-41FECE7F09E0}"/>
              </a:ext>
            </a:extLst>
          </p:cNvPr>
          <p:cNvGrpSpPr/>
          <p:nvPr/>
        </p:nvGrpSpPr>
        <p:grpSpPr>
          <a:xfrm rot="5400000">
            <a:off x="4806801" y="636159"/>
            <a:ext cx="10783724" cy="3986673"/>
            <a:chOff x="1723811" y="-3"/>
            <a:chExt cx="10718081" cy="3962404"/>
          </a:xfrm>
        </p:grpSpPr>
        <p:sp>
          <p:nvSpPr>
            <p:cNvPr id="5" name="Rectangle 4">
              <a:extLst>
                <a:ext uri="{FF2B5EF4-FFF2-40B4-BE49-F238E27FC236}">
                  <a16:creationId xmlns:a16="http://schemas.microsoft.com/office/drawing/2014/main" id="{55D6F831-40DD-D28B-04C4-70B43347B1BB}"/>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5718BEC-B98A-0D14-742F-CCFAF231252B}"/>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DB646FE1-4261-E021-2EAF-C7C69B1E8DC3}"/>
              </a:ext>
            </a:extLst>
          </p:cNvPr>
          <p:cNvSpPr/>
          <p:nvPr/>
        </p:nvSpPr>
        <p:spPr>
          <a:xfrm flipH="1">
            <a:off x="0" y="1821225"/>
            <a:ext cx="7457766" cy="5036775"/>
          </a:xfrm>
          <a:prstGeom prst="rect">
            <a:avLst/>
          </a:prstGeom>
          <a:gradFill flip="none" rotWithShape="1">
            <a:gsLst>
              <a:gs pos="0">
                <a:schemeClr val="accent2">
                  <a:alpha val="3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A01DC5B7-786D-F63C-C961-827848B993D4}"/>
              </a:ext>
            </a:extLst>
          </p:cNvPr>
          <p:cNvGrpSpPr/>
          <p:nvPr/>
        </p:nvGrpSpPr>
        <p:grpSpPr>
          <a:xfrm rot="10800000" flipH="1">
            <a:off x="571500" y="4312430"/>
            <a:ext cx="6886266" cy="2545569"/>
            <a:chOff x="1719611" y="-3"/>
            <a:chExt cx="10719083" cy="3962403"/>
          </a:xfrm>
        </p:grpSpPr>
        <p:sp>
          <p:nvSpPr>
            <p:cNvPr id="9" name="Rectangle 8">
              <a:extLst>
                <a:ext uri="{FF2B5EF4-FFF2-40B4-BE49-F238E27FC236}">
                  <a16:creationId xmlns:a16="http://schemas.microsoft.com/office/drawing/2014/main" id="{031CBC2F-309D-B8D2-3DBB-0D2208ECDAA2}"/>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1940938-4B98-678A-4534-C8C675D568AA}"/>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itle 1">
            <a:extLst>
              <a:ext uri="{FF2B5EF4-FFF2-40B4-BE49-F238E27FC236}">
                <a16:creationId xmlns:a16="http://schemas.microsoft.com/office/drawing/2014/main" id="{A2B8E7A9-74AC-054D-9019-336C0AEEB256}"/>
              </a:ext>
            </a:extLst>
          </p:cNvPr>
          <p:cNvSpPr txBox="1">
            <a:spLocks/>
          </p:cNvSpPr>
          <p:nvPr/>
        </p:nvSpPr>
        <p:spPr>
          <a:xfrm>
            <a:off x="838200" y="1443265"/>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2800" dirty="0">
                <a:solidFill>
                  <a:schemeClr val="accent3">
                    <a:lumMod val="40000"/>
                    <a:lumOff val="60000"/>
                  </a:schemeClr>
                </a:solidFill>
              </a:rPr>
              <a:t>REPORT 0</a:t>
            </a:r>
            <a:r>
              <a:rPr lang="uk-UA" sz="2800" dirty="0">
                <a:solidFill>
                  <a:schemeClr val="accent3">
                    <a:lumMod val="40000"/>
                    <a:lumOff val="60000"/>
                  </a:schemeClr>
                </a:solidFill>
              </a:rPr>
              <a:t>4</a:t>
            </a:r>
            <a:endParaRPr lang="en-US" sz="2800" dirty="0">
              <a:solidFill>
                <a:schemeClr val="accent3">
                  <a:lumMod val="40000"/>
                  <a:lumOff val="60000"/>
                </a:schemeClr>
              </a:solidFill>
            </a:endParaRPr>
          </a:p>
        </p:txBody>
      </p:sp>
      <p:sp>
        <p:nvSpPr>
          <p:cNvPr id="13" name="Title 1">
            <a:extLst>
              <a:ext uri="{FF2B5EF4-FFF2-40B4-BE49-F238E27FC236}">
                <a16:creationId xmlns:a16="http://schemas.microsoft.com/office/drawing/2014/main" id="{21FDE55E-E00D-4566-55FD-EB792160E5C8}"/>
              </a:ext>
            </a:extLst>
          </p:cNvPr>
          <p:cNvSpPr txBox="1">
            <a:spLocks/>
          </p:cNvSpPr>
          <p:nvPr/>
        </p:nvSpPr>
        <p:spPr>
          <a:xfrm>
            <a:off x="838200" y="1876753"/>
            <a:ext cx="4152900"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4400" dirty="0"/>
              <a:t>User Growth</a:t>
            </a:r>
          </a:p>
        </p:txBody>
      </p:sp>
      <p:sp>
        <p:nvSpPr>
          <p:cNvPr id="14" name="Title 1">
            <a:extLst>
              <a:ext uri="{FF2B5EF4-FFF2-40B4-BE49-F238E27FC236}">
                <a16:creationId xmlns:a16="http://schemas.microsoft.com/office/drawing/2014/main" id="{F386538E-299D-0505-315A-6A9873EC9226}"/>
              </a:ext>
            </a:extLst>
          </p:cNvPr>
          <p:cNvSpPr txBox="1">
            <a:spLocks/>
          </p:cNvSpPr>
          <p:nvPr/>
        </p:nvSpPr>
        <p:spPr>
          <a:xfrm>
            <a:off x="838200" y="2601808"/>
            <a:ext cx="2587170"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2800" dirty="0">
                <a:solidFill>
                  <a:schemeClr val="tx1">
                    <a:lumMod val="50000"/>
                    <a:lumOff val="50000"/>
                  </a:schemeClr>
                </a:solidFill>
              </a:rPr>
              <a:t>CHART</a:t>
            </a:r>
          </a:p>
        </p:txBody>
      </p:sp>
      <p:sp>
        <p:nvSpPr>
          <p:cNvPr id="15" name="Content Placeholder 2">
            <a:extLst>
              <a:ext uri="{FF2B5EF4-FFF2-40B4-BE49-F238E27FC236}">
                <a16:creationId xmlns:a16="http://schemas.microsoft.com/office/drawing/2014/main" id="{E5D5255D-2679-9447-4B79-79B7E90B4984}"/>
              </a:ext>
            </a:extLst>
          </p:cNvPr>
          <p:cNvSpPr txBox="1">
            <a:spLocks/>
          </p:cNvSpPr>
          <p:nvPr/>
        </p:nvSpPr>
        <p:spPr>
          <a:xfrm>
            <a:off x="838200" y="3801627"/>
            <a:ext cx="3442736" cy="1172027"/>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Analysis:</a:t>
            </a:r>
            <a:endParaRPr lang="ru-RU" sz="1600" b="1" dirty="0"/>
          </a:p>
          <a:p>
            <a:pPr marL="0" indent="0">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aphicFrame>
        <p:nvGraphicFramePr>
          <p:cNvPr id="16" name="2D Line Chart">
            <a:extLst>
              <a:ext uri="{FF2B5EF4-FFF2-40B4-BE49-F238E27FC236}">
                <a16:creationId xmlns:a16="http://schemas.microsoft.com/office/drawing/2014/main" id="{673BD818-CD9C-F6B6-2FB5-0F15AC1FC140}"/>
              </a:ext>
            </a:extLst>
          </p:cNvPr>
          <p:cNvGraphicFramePr/>
          <p:nvPr>
            <p:extLst>
              <p:ext uri="{D42A27DB-BD31-4B8C-83A1-F6EECF244321}">
                <p14:modId xmlns:p14="http://schemas.microsoft.com/office/powerpoint/2010/main" val="1043307448"/>
              </p:ext>
            </p:extLst>
          </p:nvPr>
        </p:nvGraphicFramePr>
        <p:xfrm>
          <a:off x="5738660" y="1443265"/>
          <a:ext cx="5615139" cy="38068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02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barn(outVertical)">
                                      <p:cBhvr>
                                        <p:cTn id="7" dur="1500"/>
                                        <p:tgtEl>
                                          <p:spTgt spid="16">
                                            <p:graphicEl>
                                              <a:chart seriesIdx="-3" categoryIdx="-3" bldStep="gridLegend"/>
                                            </p:graphicEl>
                                          </p:spTgt>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wipe(left)">
                                      <p:cBhvr>
                                        <p:cTn id="10" dur="1000"/>
                                        <p:tgtEl>
                                          <p:spTgt spid="16">
                                            <p:graphicEl>
                                              <a:chart seriesIdx="0" categoryIdx="-4" bldStep="series"/>
                                            </p:graphicEl>
                                          </p:spTgt>
                                        </p:tgtEl>
                                      </p:cBhvr>
                                    </p:animEffect>
                                  </p:childTnLst>
                                </p:cTn>
                              </p:par>
                              <p:par>
                                <p:cTn id="11" presetID="22" presetClass="entr" presetSubtype="8" fill="hold" grpId="0" nodeType="withEffect">
                                  <p:stCondLst>
                                    <p:cond delay="1750"/>
                                  </p:stCondLst>
                                  <p:childTnLst>
                                    <p:set>
                                      <p:cBhvr>
                                        <p:cTn id="12" dur="1" fill="hold">
                                          <p:stCondLst>
                                            <p:cond delay="0"/>
                                          </p:stCondLst>
                                        </p:cTn>
                                        <p:tgtEl>
                                          <p:spTgt spid="16">
                                            <p:graphicEl>
                                              <a:chart seriesIdx="1" categoryIdx="-4" bldStep="series"/>
                                            </p:graphicEl>
                                          </p:spTgt>
                                        </p:tgtEl>
                                        <p:attrNameLst>
                                          <p:attrName>style.visibility</p:attrName>
                                        </p:attrNameLst>
                                      </p:cBhvr>
                                      <p:to>
                                        <p:strVal val="visible"/>
                                      </p:to>
                                    </p:set>
                                    <p:animEffect transition="in" filter="wipe(left)">
                                      <p:cBhvr>
                                        <p:cTn id="13" dur="1000"/>
                                        <p:tgtEl>
                                          <p:spTgt spid="16">
                                            <p:graphicEl>
                                              <a:chart seriesIdx="1" categoryIdx="-4" bldStep="series"/>
                                            </p:graphic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500"/>
                                        <p:tgtEl>
                                          <p:spTgt spid="8"/>
                                        </p:tgtEl>
                                      </p:cBhvr>
                                    </p:animEffect>
                                  </p:childTnLst>
                                </p:cTn>
                              </p:par>
                              <p:par>
                                <p:cTn id="17" presetID="6" presetClass="emph" presetSubtype="0" repeatCount="indefinite" accel="21000" decel="20000" autoRev="1" fill="hold" nodeType="withEffect">
                                  <p:stCondLst>
                                    <p:cond delay="500"/>
                                  </p:stCondLst>
                                  <p:childTnLst>
                                    <p:animScale>
                                      <p:cBhvr>
                                        <p:cTn id="18" dur="6000" fill="hold"/>
                                        <p:tgtEl>
                                          <p:spTgt spid="8"/>
                                        </p:tgtEl>
                                      </p:cBhvr>
                                      <p:by x="150000" y="150000"/>
                                    </p:animScale>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500"/>
                                        <p:tgtEl>
                                          <p:spTgt spid="7"/>
                                        </p:tgtEl>
                                      </p:cBhvr>
                                    </p:animEffect>
                                  </p:childTnLst>
                                </p:cTn>
                              </p:par>
                              <p:par>
                                <p:cTn id="22" presetID="6" presetClass="emph" presetSubtype="0" repeatCount="indefinite" accel="21000" decel="20000" autoRev="1" fill="hold" grpId="1" nodeType="withEffect">
                                  <p:stCondLst>
                                    <p:cond delay="0"/>
                                  </p:stCondLst>
                                  <p:childTnLst>
                                    <p:animScale>
                                      <p:cBhvr>
                                        <p:cTn id="23" dur="6000" fill="hold"/>
                                        <p:tgtEl>
                                          <p:spTgt spid="7"/>
                                        </p:tgtEl>
                                      </p:cBhvr>
                                      <p:by x="150000" y="150000"/>
                                    </p:animScale>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500"/>
                                        <p:tgtEl>
                                          <p:spTgt spid="4"/>
                                        </p:tgtEl>
                                      </p:cBhvr>
                                    </p:animEffect>
                                  </p:childTnLst>
                                </p:cTn>
                              </p:par>
                              <p:par>
                                <p:cTn id="27" presetID="6" presetClass="emph" presetSubtype="0" repeatCount="indefinite" accel="21000" decel="20000" autoRev="1" fill="hold" nodeType="withEffect">
                                  <p:stCondLst>
                                    <p:cond delay="1000"/>
                                  </p:stCondLst>
                                  <p:childTnLst>
                                    <p:animScale>
                                      <p:cBhvr>
                                        <p:cTn id="28" dur="6000" fill="hold"/>
                                        <p:tgtEl>
                                          <p:spTgt spid="4"/>
                                        </p:tgtEl>
                                      </p:cBhvr>
                                      <p:by x="150000" y="150000"/>
                                    </p:animScale>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p:bldGraphic spid="16"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DBC3726-2616-0419-694D-3A7D6B6E8D40}"/>
              </a:ext>
            </a:extLst>
          </p:cNvPr>
          <p:cNvCxnSpPr>
            <a:cxnSpLocks/>
          </p:cNvCxnSpPr>
          <p:nvPr/>
        </p:nvCxnSpPr>
        <p:spPr>
          <a:xfrm>
            <a:off x="9662693" y="-1"/>
            <a:ext cx="0" cy="685800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9A04D04-366B-6B53-6BF1-5E905A6B18F7}"/>
              </a:ext>
            </a:extLst>
          </p:cNvPr>
          <p:cNvSpPr txBox="1">
            <a:spLocks/>
          </p:cNvSpPr>
          <p:nvPr/>
        </p:nvSpPr>
        <p:spPr>
          <a:xfrm>
            <a:off x="8533980" y="1056360"/>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01</a:t>
            </a:r>
          </a:p>
        </p:txBody>
      </p:sp>
      <p:sp>
        <p:nvSpPr>
          <p:cNvPr id="15" name="Title 7">
            <a:extLst>
              <a:ext uri="{FF2B5EF4-FFF2-40B4-BE49-F238E27FC236}">
                <a16:creationId xmlns:a16="http://schemas.microsoft.com/office/drawing/2014/main" id="{7C7E244C-B5DC-4C34-2378-23C17C372BDD}"/>
              </a:ext>
            </a:extLst>
          </p:cNvPr>
          <p:cNvSpPr txBox="1">
            <a:spLocks/>
          </p:cNvSpPr>
          <p:nvPr/>
        </p:nvSpPr>
        <p:spPr>
          <a:xfrm>
            <a:off x="8533980" y="2939415"/>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02</a:t>
            </a:r>
          </a:p>
        </p:txBody>
      </p:sp>
      <p:sp>
        <p:nvSpPr>
          <p:cNvPr id="19" name="Title 7">
            <a:extLst>
              <a:ext uri="{FF2B5EF4-FFF2-40B4-BE49-F238E27FC236}">
                <a16:creationId xmlns:a16="http://schemas.microsoft.com/office/drawing/2014/main" id="{D58EC173-266D-F3AA-1D6F-6E60E8FD9E54}"/>
              </a:ext>
            </a:extLst>
          </p:cNvPr>
          <p:cNvSpPr txBox="1">
            <a:spLocks/>
          </p:cNvSpPr>
          <p:nvPr/>
        </p:nvSpPr>
        <p:spPr>
          <a:xfrm>
            <a:off x="8533980" y="4851045"/>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03</a:t>
            </a:r>
          </a:p>
        </p:txBody>
      </p:sp>
      <p:sp>
        <p:nvSpPr>
          <p:cNvPr id="28" name="Rectangle 27">
            <a:extLst>
              <a:ext uri="{FF2B5EF4-FFF2-40B4-BE49-F238E27FC236}">
                <a16:creationId xmlns:a16="http://schemas.microsoft.com/office/drawing/2014/main" id="{AA704EF6-02D9-DDA7-56A8-1B0C6516FF5F}"/>
              </a:ext>
            </a:extLst>
          </p:cNvPr>
          <p:cNvSpPr/>
          <p:nvPr/>
        </p:nvSpPr>
        <p:spPr>
          <a:xfrm rot="10800000">
            <a:off x="0" y="0"/>
            <a:ext cx="7010400" cy="4550229"/>
          </a:xfrm>
          <a:prstGeom prst="rect">
            <a:avLst/>
          </a:prstGeom>
          <a:gradFill flip="none" rotWithShape="1">
            <a:gsLst>
              <a:gs pos="0">
                <a:schemeClr val="accent1">
                  <a:alpha val="75000"/>
                </a:schemeClr>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A196750-7020-6F80-AAB4-21F39AECCDF6}"/>
              </a:ext>
            </a:extLst>
          </p:cNvPr>
          <p:cNvGrpSpPr/>
          <p:nvPr/>
        </p:nvGrpSpPr>
        <p:grpSpPr>
          <a:xfrm rot="10800000">
            <a:off x="4833610" y="2871327"/>
            <a:ext cx="10783724" cy="3986673"/>
            <a:chOff x="1723811" y="-3"/>
            <a:chExt cx="10718081" cy="3962404"/>
          </a:xfrm>
        </p:grpSpPr>
        <p:sp>
          <p:nvSpPr>
            <p:cNvPr id="11" name="Rectangle 10">
              <a:extLst>
                <a:ext uri="{FF2B5EF4-FFF2-40B4-BE49-F238E27FC236}">
                  <a16:creationId xmlns:a16="http://schemas.microsoft.com/office/drawing/2014/main" id="{9C2ED81E-73BA-FC13-D927-56653B64650E}"/>
                </a:ext>
              </a:extLst>
            </p:cNvPr>
            <p:cNvSpPr/>
            <p:nvPr/>
          </p:nvSpPr>
          <p:spPr>
            <a:xfrm rot="10800000">
              <a:off x="7082967" y="-3"/>
              <a:ext cx="5358925" cy="3962403"/>
            </a:xfrm>
            <a:prstGeom prst="rect">
              <a:avLst/>
            </a:prstGeom>
            <a:gradFill flip="none" rotWithShape="1">
              <a:gsLst>
                <a:gs pos="40199">
                  <a:schemeClr val="tx2">
                    <a:alpha val="16000"/>
                  </a:schemeClr>
                </a:gs>
                <a:gs pos="0">
                  <a:schemeClr val="tx2">
                    <a:alpha val="80000"/>
                  </a:schemeClr>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15A389-8585-132A-0E55-4CB3A9557F16}"/>
                </a:ext>
              </a:extLst>
            </p:cNvPr>
            <p:cNvSpPr/>
            <p:nvPr/>
          </p:nvSpPr>
          <p:spPr>
            <a:xfrm rot="10800000" flipH="1">
              <a:off x="1723811" y="-2"/>
              <a:ext cx="5358925" cy="3962403"/>
            </a:xfrm>
            <a:prstGeom prst="rect">
              <a:avLst/>
            </a:prstGeom>
            <a:gradFill flip="none" rotWithShape="1">
              <a:gsLst>
                <a:gs pos="40199">
                  <a:schemeClr val="tx2">
                    <a:alpha val="16000"/>
                  </a:schemeClr>
                </a:gs>
                <a:gs pos="0">
                  <a:schemeClr val="tx2">
                    <a:alpha val="80000"/>
                  </a:schemeClr>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C4F88E99-A96E-F466-FE43-914A6A8DFF32}"/>
              </a:ext>
            </a:extLst>
          </p:cNvPr>
          <p:cNvGrpSpPr/>
          <p:nvPr/>
        </p:nvGrpSpPr>
        <p:grpSpPr>
          <a:xfrm flipH="1">
            <a:off x="477744" y="0"/>
            <a:ext cx="7574893" cy="2800126"/>
            <a:chOff x="1719611" y="-3"/>
            <a:chExt cx="10719083" cy="3962403"/>
          </a:xfrm>
        </p:grpSpPr>
        <p:sp>
          <p:nvSpPr>
            <p:cNvPr id="18" name="Rectangle 17">
              <a:extLst>
                <a:ext uri="{FF2B5EF4-FFF2-40B4-BE49-F238E27FC236}">
                  <a16:creationId xmlns:a16="http://schemas.microsoft.com/office/drawing/2014/main" id="{B2FE3675-8E5F-C798-49E6-73D629C4D3A3}"/>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C12DD0F-8B57-64CB-F2A8-3F81EF538813}"/>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353E441F-27FD-A18C-05CE-04EDCA46A162}"/>
              </a:ext>
            </a:extLst>
          </p:cNvPr>
          <p:cNvGrpSpPr/>
          <p:nvPr/>
        </p:nvGrpSpPr>
        <p:grpSpPr>
          <a:xfrm>
            <a:off x="3697359" y="1056360"/>
            <a:ext cx="4949332" cy="1057005"/>
            <a:chOff x="130666" y="1056360"/>
            <a:chExt cx="4949332" cy="1057005"/>
          </a:xfrm>
        </p:grpSpPr>
        <p:sp>
          <p:nvSpPr>
            <p:cNvPr id="9" name="Title 1">
              <a:extLst>
                <a:ext uri="{FF2B5EF4-FFF2-40B4-BE49-F238E27FC236}">
                  <a16:creationId xmlns:a16="http://schemas.microsoft.com/office/drawing/2014/main" id="{A0C005AB-6F5B-6245-6DF5-25AFFBAF04EB}"/>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FIRST CAMPAIGN</a:t>
              </a:r>
            </a:p>
          </p:txBody>
        </p:sp>
        <p:sp>
          <p:nvSpPr>
            <p:cNvPr id="10" name="Content Placeholder 2">
              <a:extLst>
                <a:ext uri="{FF2B5EF4-FFF2-40B4-BE49-F238E27FC236}">
                  <a16:creationId xmlns:a16="http://schemas.microsoft.com/office/drawing/2014/main" id="{1F13C3FC-48B6-8956-2AF2-8AF233231DC8}"/>
                </a:ext>
              </a:extLst>
            </p:cNvPr>
            <p:cNvSpPr txBox="1">
              <a:spLocks/>
            </p:cNvSpPr>
            <p:nvPr/>
          </p:nvSpPr>
          <p:spPr>
            <a:xfrm>
              <a:off x="130666" y="1538935"/>
              <a:ext cx="4949332"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grpSp>
        <p:nvGrpSpPr>
          <p:cNvPr id="16" name="Group 15">
            <a:extLst>
              <a:ext uri="{FF2B5EF4-FFF2-40B4-BE49-F238E27FC236}">
                <a16:creationId xmlns:a16="http://schemas.microsoft.com/office/drawing/2014/main" id="{04B030C5-99CE-BF63-0DC5-2AA7C21F0AB3}"/>
              </a:ext>
            </a:extLst>
          </p:cNvPr>
          <p:cNvGrpSpPr/>
          <p:nvPr/>
        </p:nvGrpSpPr>
        <p:grpSpPr>
          <a:xfrm>
            <a:off x="3458819" y="2910338"/>
            <a:ext cx="5187872" cy="1057005"/>
            <a:chOff x="-107874" y="1056360"/>
            <a:chExt cx="5187872" cy="1057005"/>
          </a:xfrm>
        </p:grpSpPr>
        <p:sp>
          <p:nvSpPr>
            <p:cNvPr id="17" name="Title 1">
              <a:extLst>
                <a:ext uri="{FF2B5EF4-FFF2-40B4-BE49-F238E27FC236}">
                  <a16:creationId xmlns:a16="http://schemas.microsoft.com/office/drawing/2014/main" id="{B6834B7E-D63A-8EFC-A236-0C426D667F15}"/>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GROWTH</a:t>
              </a:r>
            </a:p>
          </p:txBody>
        </p:sp>
        <p:sp>
          <p:nvSpPr>
            <p:cNvPr id="21" name="Content Placeholder 2">
              <a:extLst>
                <a:ext uri="{FF2B5EF4-FFF2-40B4-BE49-F238E27FC236}">
                  <a16:creationId xmlns:a16="http://schemas.microsoft.com/office/drawing/2014/main" id="{12CAD4A8-C43D-41CA-1F64-0A7C696D0245}"/>
                </a:ext>
              </a:extLst>
            </p:cNvPr>
            <p:cNvSpPr txBox="1">
              <a:spLocks/>
            </p:cNvSpPr>
            <p:nvPr/>
          </p:nvSpPr>
          <p:spPr>
            <a:xfrm>
              <a:off x="-107874" y="1538935"/>
              <a:ext cx="5187872"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grpSp>
        <p:nvGrpSpPr>
          <p:cNvPr id="22" name="Group 21">
            <a:extLst>
              <a:ext uri="{FF2B5EF4-FFF2-40B4-BE49-F238E27FC236}">
                <a16:creationId xmlns:a16="http://schemas.microsoft.com/office/drawing/2014/main" id="{8C0A5AA6-CCCD-7085-5E39-6282AEABFB20}"/>
              </a:ext>
            </a:extLst>
          </p:cNvPr>
          <p:cNvGrpSpPr/>
          <p:nvPr/>
        </p:nvGrpSpPr>
        <p:grpSpPr>
          <a:xfrm>
            <a:off x="3697359" y="4809268"/>
            <a:ext cx="4949332" cy="1057005"/>
            <a:chOff x="130666" y="1056360"/>
            <a:chExt cx="4949332" cy="1057005"/>
          </a:xfrm>
        </p:grpSpPr>
        <p:sp>
          <p:nvSpPr>
            <p:cNvPr id="23" name="Title 1">
              <a:extLst>
                <a:ext uri="{FF2B5EF4-FFF2-40B4-BE49-F238E27FC236}">
                  <a16:creationId xmlns:a16="http://schemas.microsoft.com/office/drawing/2014/main" id="{38C61E9F-B20F-3936-3275-2D449046CF2A}"/>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RECOGNITION</a:t>
              </a:r>
            </a:p>
          </p:txBody>
        </p:sp>
        <p:sp>
          <p:nvSpPr>
            <p:cNvPr id="24" name="Content Placeholder 2">
              <a:extLst>
                <a:ext uri="{FF2B5EF4-FFF2-40B4-BE49-F238E27FC236}">
                  <a16:creationId xmlns:a16="http://schemas.microsoft.com/office/drawing/2014/main" id="{31BABC7C-2CFE-EE13-5624-4D096C7E7B41}"/>
                </a:ext>
              </a:extLst>
            </p:cNvPr>
            <p:cNvSpPr txBox="1">
              <a:spLocks/>
            </p:cNvSpPr>
            <p:nvPr/>
          </p:nvSpPr>
          <p:spPr>
            <a:xfrm>
              <a:off x="130666" y="1538935"/>
              <a:ext cx="4949332"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spTree>
    <p:extLst>
      <p:ext uri="{BB962C8B-B14F-4D97-AF65-F5344CB8AC3E}">
        <p14:creationId xmlns:p14="http://schemas.microsoft.com/office/powerpoint/2010/main" val="23368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3700" fill="hold"/>
                                        <p:tgtEl>
                                          <p:spTgt spid="3"/>
                                        </p:tgtEl>
                                        <p:attrNameLst>
                                          <p:attrName>ppt_x</p:attrName>
                                        </p:attrNameLst>
                                      </p:cBhvr>
                                      <p:tavLst>
                                        <p:tav tm="0">
                                          <p:val>
                                            <p:strVal val="#ppt_x"/>
                                          </p:val>
                                        </p:tav>
                                        <p:tav tm="100000">
                                          <p:val>
                                            <p:strVal val="#ppt_x"/>
                                          </p:val>
                                        </p:tav>
                                      </p:tavLst>
                                    </p:anim>
                                    <p:anim calcmode="lin" valueType="num">
                                      <p:cBhvr additive="base">
                                        <p:cTn id="14" dur="3700" fill="hold"/>
                                        <p:tgtEl>
                                          <p:spTgt spid="3"/>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nodeType="withEffect">
                                  <p:stCondLst>
                                    <p:cond delay="1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par>
                                <p:cTn id="21" presetID="10" presetClass="entr" presetSubtype="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500"/>
                                        <p:tgtEl>
                                          <p:spTgt spid="28"/>
                                        </p:tgtEl>
                                      </p:cBhvr>
                                    </p:animEffect>
                                  </p:childTnLst>
                                </p:cTn>
                              </p:par>
                              <p:par>
                                <p:cTn id="30" presetID="6" presetClass="emph" presetSubtype="0" repeatCount="indefinite" accel="21000" decel="20000" autoRev="1" fill="hold" grpId="1" nodeType="withEffect">
                                  <p:stCondLst>
                                    <p:cond delay="1000"/>
                                  </p:stCondLst>
                                  <p:childTnLst>
                                    <p:animScale>
                                      <p:cBhvr>
                                        <p:cTn id="31" dur="6000" fill="hold"/>
                                        <p:tgtEl>
                                          <p:spTgt spid="28"/>
                                        </p:tgtEl>
                                      </p:cBhvr>
                                      <p:by x="150000" y="150000"/>
                                    </p:animScale>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500"/>
                                        <p:tgtEl>
                                          <p:spTgt spid="13"/>
                                        </p:tgtEl>
                                      </p:cBhvr>
                                    </p:animEffect>
                                  </p:childTnLst>
                                </p:cTn>
                              </p:par>
                              <p:par>
                                <p:cTn id="35" presetID="6" presetClass="emph" presetSubtype="0" repeatCount="indefinite" accel="21000" decel="20000" autoRev="1" fill="hold" nodeType="withEffect">
                                  <p:stCondLst>
                                    <p:cond delay="0"/>
                                  </p:stCondLst>
                                  <p:childTnLst>
                                    <p:animScale>
                                      <p:cBhvr>
                                        <p:cTn id="36" dur="6000" fill="hold"/>
                                        <p:tgtEl>
                                          <p:spTgt spid="13"/>
                                        </p:tgtEl>
                                      </p:cBhvr>
                                      <p:by x="150000" y="150000"/>
                                    </p:animScale>
                                  </p:childTnLst>
                                </p:cTn>
                              </p:par>
                              <p:par>
                                <p:cTn id="37" presetID="10" presetClass="entr" presetSubtype="0" fill="hold" nodeType="with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500"/>
                                        <p:tgtEl>
                                          <p:spTgt spid="7"/>
                                        </p:tgtEl>
                                      </p:cBhvr>
                                    </p:animEffect>
                                  </p:childTnLst>
                                </p:cTn>
                              </p:par>
                              <p:par>
                                <p:cTn id="40" presetID="6" presetClass="emph" presetSubtype="0" repeatCount="indefinite" accel="21000" decel="20000" autoRev="1" fill="hold" nodeType="withEffect">
                                  <p:stCondLst>
                                    <p:cond delay="500"/>
                                  </p:stCondLst>
                                  <p:childTnLst>
                                    <p:animScale>
                                      <p:cBhvr>
                                        <p:cTn id="41" dur="6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9" grpId="0" animBg="1"/>
      <p:bldP spid="28" grpId="0" animBg="1"/>
      <p:bldP spid="2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56EFB6-E371-0B36-42B1-4D5C5DBB2A28}"/>
              </a:ext>
            </a:extLst>
          </p:cNvPr>
          <p:cNvGrpSpPr/>
          <p:nvPr/>
        </p:nvGrpSpPr>
        <p:grpSpPr>
          <a:xfrm rot="10800000">
            <a:off x="-1247770" y="2871326"/>
            <a:ext cx="10783724" cy="3986673"/>
            <a:chOff x="1723811" y="-3"/>
            <a:chExt cx="10718081" cy="3962404"/>
          </a:xfrm>
        </p:grpSpPr>
        <p:sp>
          <p:nvSpPr>
            <p:cNvPr id="5" name="Rectangle 4">
              <a:extLst>
                <a:ext uri="{FF2B5EF4-FFF2-40B4-BE49-F238E27FC236}">
                  <a16:creationId xmlns:a16="http://schemas.microsoft.com/office/drawing/2014/main" id="{FEE3588A-DE52-4A08-EF90-B511AF209D93}"/>
                </a:ext>
              </a:extLst>
            </p:cNvPr>
            <p:cNvSpPr/>
            <p:nvPr/>
          </p:nvSpPr>
          <p:spPr>
            <a:xfrm rot="10800000">
              <a:off x="7082967" y="-3"/>
              <a:ext cx="5358925" cy="3962403"/>
            </a:xfrm>
            <a:prstGeom prst="rect">
              <a:avLst/>
            </a:prstGeom>
            <a:gradFill flip="none" rotWithShape="1">
              <a:gsLst>
                <a:gs pos="40199">
                  <a:schemeClr val="tx2">
                    <a:alpha val="16000"/>
                  </a:schemeClr>
                </a:gs>
                <a:gs pos="0">
                  <a:schemeClr val="tx2">
                    <a:alpha val="80000"/>
                  </a:schemeClr>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14B705-3411-3E30-A4A6-6C8B4AC1F99C}"/>
                </a:ext>
              </a:extLst>
            </p:cNvPr>
            <p:cNvSpPr/>
            <p:nvPr/>
          </p:nvSpPr>
          <p:spPr>
            <a:xfrm rot="10800000" flipH="1">
              <a:off x="1723811" y="-2"/>
              <a:ext cx="5358925" cy="3962403"/>
            </a:xfrm>
            <a:prstGeom prst="rect">
              <a:avLst/>
            </a:prstGeom>
            <a:gradFill flip="none" rotWithShape="1">
              <a:gsLst>
                <a:gs pos="40199">
                  <a:schemeClr val="tx2">
                    <a:alpha val="16000"/>
                  </a:schemeClr>
                </a:gs>
                <a:gs pos="0">
                  <a:schemeClr val="tx2">
                    <a:alpha val="80000"/>
                  </a:schemeClr>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 name="Straight Connector 2">
            <a:extLst>
              <a:ext uri="{FF2B5EF4-FFF2-40B4-BE49-F238E27FC236}">
                <a16:creationId xmlns:a16="http://schemas.microsoft.com/office/drawing/2014/main" id="{2DBC3726-2616-0419-694D-3A7D6B6E8D40}"/>
              </a:ext>
            </a:extLst>
          </p:cNvPr>
          <p:cNvCxnSpPr>
            <a:cxnSpLocks/>
          </p:cNvCxnSpPr>
          <p:nvPr/>
        </p:nvCxnSpPr>
        <p:spPr>
          <a:xfrm>
            <a:off x="9662693" y="-1"/>
            <a:ext cx="0" cy="685800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9A04D04-366B-6B53-6BF1-5E905A6B18F7}"/>
              </a:ext>
            </a:extLst>
          </p:cNvPr>
          <p:cNvSpPr txBox="1">
            <a:spLocks/>
          </p:cNvSpPr>
          <p:nvPr/>
        </p:nvSpPr>
        <p:spPr>
          <a:xfrm>
            <a:off x="8533980" y="1056360"/>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04</a:t>
            </a:r>
          </a:p>
        </p:txBody>
      </p:sp>
      <p:sp>
        <p:nvSpPr>
          <p:cNvPr id="15" name="Title 7">
            <a:extLst>
              <a:ext uri="{FF2B5EF4-FFF2-40B4-BE49-F238E27FC236}">
                <a16:creationId xmlns:a16="http://schemas.microsoft.com/office/drawing/2014/main" id="{7C7E244C-B5DC-4C34-2378-23C17C372BDD}"/>
              </a:ext>
            </a:extLst>
          </p:cNvPr>
          <p:cNvSpPr txBox="1">
            <a:spLocks/>
          </p:cNvSpPr>
          <p:nvPr/>
        </p:nvSpPr>
        <p:spPr>
          <a:xfrm>
            <a:off x="8533980" y="2939415"/>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05</a:t>
            </a:r>
          </a:p>
        </p:txBody>
      </p:sp>
      <p:sp>
        <p:nvSpPr>
          <p:cNvPr id="19" name="Title 7">
            <a:extLst>
              <a:ext uri="{FF2B5EF4-FFF2-40B4-BE49-F238E27FC236}">
                <a16:creationId xmlns:a16="http://schemas.microsoft.com/office/drawing/2014/main" id="{D58EC173-266D-F3AA-1D6F-6E60E8FD9E54}"/>
              </a:ext>
            </a:extLst>
          </p:cNvPr>
          <p:cNvSpPr txBox="1">
            <a:spLocks/>
          </p:cNvSpPr>
          <p:nvPr/>
        </p:nvSpPr>
        <p:spPr>
          <a:xfrm>
            <a:off x="8533980" y="4851045"/>
            <a:ext cx="2257426" cy="973453"/>
          </a:xfrm>
          <a:prstGeom prst="rect">
            <a:avLst/>
          </a:prstGeom>
          <a:solidFill>
            <a:srgbClr val="191D28"/>
          </a:solid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ln w="6350">
                  <a:solidFill>
                    <a:schemeClr val="accent3"/>
                  </a:solidFill>
                </a:ln>
                <a:noFill/>
              </a:rPr>
              <a:t>06</a:t>
            </a:r>
          </a:p>
        </p:txBody>
      </p:sp>
      <p:grpSp>
        <p:nvGrpSpPr>
          <p:cNvPr id="14" name="Group 13">
            <a:extLst>
              <a:ext uri="{FF2B5EF4-FFF2-40B4-BE49-F238E27FC236}">
                <a16:creationId xmlns:a16="http://schemas.microsoft.com/office/drawing/2014/main" id="{353E441F-27FD-A18C-05CE-04EDCA46A162}"/>
              </a:ext>
            </a:extLst>
          </p:cNvPr>
          <p:cNvGrpSpPr/>
          <p:nvPr/>
        </p:nvGrpSpPr>
        <p:grpSpPr>
          <a:xfrm>
            <a:off x="3657601" y="1056360"/>
            <a:ext cx="4989090" cy="1057005"/>
            <a:chOff x="90908" y="1056360"/>
            <a:chExt cx="4989090" cy="1057005"/>
          </a:xfrm>
        </p:grpSpPr>
        <p:sp>
          <p:nvSpPr>
            <p:cNvPr id="9" name="Title 1">
              <a:extLst>
                <a:ext uri="{FF2B5EF4-FFF2-40B4-BE49-F238E27FC236}">
                  <a16:creationId xmlns:a16="http://schemas.microsoft.com/office/drawing/2014/main" id="{A0C005AB-6F5B-6245-6DF5-25AFFBAF04EB}"/>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MORE GROWTH</a:t>
              </a:r>
            </a:p>
          </p:txBody>
        </p:sp>
        <p:sp>
          <p:nvSpPr>
            <p:cNvPr id="10" name="Content Placeholder 2">
              <a:extLst>
                <a:ext uri="{FF2B5EF4-FFF2-40B4-BE49-F238E27FC236}">
                  <a16:creationId xmlns:a16="http://schemas.microsoft.com/office/drawing/2014/main" id="{1F13C3FC-48B6-8956-2AF2-8AF233231DC8}"/>
                </a:ext>
              </a:extLst>
            </p:cNvPr>
            <p:cNvSpPr txBox="1">
              <a:spLocks/>
            </p:cNvSpPr>
            <p:nvPr/>
          </p:nvSpPr>
          <p:spPr>
            <a:xfrm>
              <a:off x="90908" y="1538935"/>
              <a:ext cx="4989090"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grpSp>
        <p:nvGrpSpPr>
          <p:cNvPr id="16" name="Group 15">
            <a:extLst>
              <a:ext uri="{FF2B5EF4-FFF2-40B4-BE49-F238E27FC236}">
                <a16:creationId xmlns:a16="http://schemas.microsoft.com/office/drawing/2014/main" id="{04B030C5-99CE-BF63-0DC5-2AA7C21F0AB3}"/>
              </a:ext>
            </a:extLst>
          </p:cNvPr>
          <p:cNvGrpSpPr/>
          <p:nvPr/>
        </p:nvGrpSpPr>
        <p:grpSpPr>
          <a:xfrm>
            <a:off x="3657601" y="2910338"/>
            <a:ext cx="4989090" cy="1057005"/>
            <a:chOff x="90908" y="1056360"/>
            <a:chExt cx="4989090" cy="1057005"/>
          </a:xfrm>
        </p:grpSpPr>
        <p:sp>
          <p:nvSpPr>
            <p:cNvPr id="17" name="Title 1">
              <a:extLst>
                <a:ext uri="{FF2B5EF4-FFF2-40B4-BE49-F238E27FC236}">
                  <a16:creationId xmlns:a16="http://schemas.microsoft.com/office/drawing/2014/main" id="{B6834B7E-D63A-8EFC-A236-0C426D667F15}"/>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VIRAL TESTS</a:t>
              </a:r>
            </a:p>
          </p:txBody>
        </p:sp>
        <p:sp>
          <p:nvSpPr>
            <p:cNvPr id="21" name="Content Placeholder 2">
              <a:extLst>
                <a:ext uri="{FF2B5EF4-FFF2-40B4-BE49-F238E27FC236}">
                  <a16:creationId xmlns:a16="http://schemas.microsoft.com/office/drawing/2014/main" id="{12CAD4A8-C43D-41CA-1F64-0A7C696D0245}"/>
                </a:ext>
              </a:extLst>
            </p:cNvPr>
            <p:cNvSpPr txBox="1">
              <a:spLocks/>
            </p:cNvSpPr>
            <p:nvPr/>
          </p:nvSpPr>
          <p:spPr>
            <a:xfrm>
              <a:off x="90908" y="1538935"/>
              <a:ext cx="4989090"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grpSp>
        <p:nvGrpSpPr>
          <p:cNvPr id="22" name="Group 21">
            <a:extLst>
              <a:ext uri="{FF2B5EF4-FFF2-40B4-BE49-F238E27FC236}">
                <a16:creationId xmlns:a16="http://schemas.microsoft.com/office/drawing/2014/main" id="{8C0A5AA6-CCCD-7085-5E39-6282AEABFB20}"/>
              </a:ext>
            </a:extLst>
          </p:cNvPr>
          <p:cNvGrpSpPr/>
          <p:nvPr/>
        </p:nvGrpSpPr>
        <p:grpSpPr>
          <a:xfrm>
            <a:off x="3657601" y="4809268"/>
            <a:ext cx="4989090" cy="1057005"/>
            <a:chOff x="90908" y="1056360"/>
            <a:chExt cx="4989090" cy="1057005"/>
          </a:xfrm>
        </p:grpSpPr>
        <p:sp>
          <p:nvSpPr>
            <p:cNvPr id="23" name="Title 1">
              <a:extLst>
                <a:ext uri="{FF2B5EF4-FFF2-40B4-BE49-F238E27FC236}">
                  <a16:creationId xmlns:a16="http://schemas.microsoft.com/office/drawing/2014/main" id="{38C61E9F-B20F-3936-3275-2D449046CF2A}"/>
                </a:ext>
              </a:extLst>
            </p:cNvPr>
            <p:cNvSpPr txBox="1">
              <a:spLocks/>
            </p:cNvSpPr>
            <p:nvPr/>
          </p:nvSpPr>
          <p:spPr>
            <a:xfrm>
              <a:off x="1883229" y="1056360"/>
              <a:ext cx="3196769" cy="462063"/>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2400" dirty="0">
                  <a:solidFill>
                    <a:schemeClr val="accent3">
                      <a:lumMod val="40000"/>
                      <a:lumOff val="60000"/>
                    </a:schemeClr>
                  </a:solidFill>
                </a:rPr>
                <a:t>COMMUNITY</a:t>
              </a:r>
            </a:p>
          </p:txBody>
        </p:sp>
        <p:sp>
          <p:nvSpPr>
            <p:cNvPr id="24" name="Content Placeholder 2">
              <a:extLst>
                <a:ext uri="{FF2B5EF4-FFF2-40B4-BE49-F238E27FC236}">
                  <a16:creationId xmlns:a16="http://schemas.microsoft.com/office/drawing/2014/main" id="{31BABC7C-2CFE-EE13-5624-4D096C7E7B41}"/>
                </a:ext>
              </a:extLst>
            </p:cNvPr>
            <p:cNvSpPr txBox="1">
              <a:spLocks/>
            </p:cNvSpPr>
            <p:nvPr/>
          </p:nvSpPr>
          <p:spPr>
            <a:xfrm>
              <a:off x="90908" y="1538935"/>
              <a:ext cx="4989090" cy="57443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We have a very simple transaction-driven business model. Its simplicity and scalability give us a great growth advantage.</a:t>
              </a:r>
            </a:p>
          </p:txBody>
        </p:sp>
      </p:grpSp>
      <p:grpSp>
        <p:nvGrpSpPr>
          <p:cNvPr id="13" name="Group 12">
            <a:extLst>
              <a:ext uri="{FF2B5EF4-FFF2-40B4-BE49-F238E27FC236}">
                <a16:creationId xmlns:a16="http://schemas.microsoft.com/office/drawing/2014/main" id="{AB932A19-0D26-0C4E-0BB9-37E6692CC112}"/>
              </a:ext>
            </a:extLst>
          </p:cNvPr>
          <p:cNvGrpSpPr/>
          <p:nvPr/>
        </p:nvGrpSpPr>
        <p:grpSpPr>
          <a:xfrm flipH="1">
            <a:off x="477744" y="0"/>
            <a:ext cx="7574893" cy="2800126"/>
            <a:chOff x="1719611" y="-3"/>
            <a:chExt cx="10719083" cy="3962403"/>
          </a:xfrm>
        </p:grpSpPr>
        <p:sp>
          <p:nvSpPr>
            <p:cNvPr id="18" name="Rectangle 17">
              <a:extLst>
                <a:ext uri="{FF2B5EF4-FFF2-40B4-BE49-F238E27FC236}">
                  <a16:creationId xmlns:a16="http://schemas.microsoft.com/office/drawing/2014/main" id="{043DBFB1-AB33-A8C2-8C5E-AF2117B133B6}"/>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6B4C6D4-B062-1025-A245-4F4BDE8FF7C4}"/>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AA704EF6-02D9-DDA7-56A8-1B0C6516FF5F}"/>
              </a:ext>
            </a:extLst>
          </p:cNvPr>
          <p:cNvSpPr/>
          <p:nvPr/>
        </p:nvSpPr>
        <p:spPr>
          <a:xfrm rot="10800000">
            <a:off x="0" y="0"/>
            <a:ext cx="7010400" cy="4550229"/>
          </a:xfrm>
          <a:prstGeom prst="rect">
            <a:avLst/>
          </a:prstGeom>
          <a:gradFill flip="none" rotWithShape="1">
            <a:gsLst>
              <a:gs pos="0">
                <a:schemeClr val="accent1">
                  <a:alpha val="75000"/>
                </a:schemeClr>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99878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335ED-6B8A-0762-DF81-6C2D78857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0"/>
            <a:ext cx="12192676" cy="6857618"/>
          </a:xfrm>
          <a:prstGeom prst="rect">
            <a:avLst/>
          </a:prstGeom>
        </p:spPr>
      </p:pic>
      <p:sp>
        <p:nvSpPr>
          <p:cNvPr id="6" name="Rectangle 5">
            <a:extLst>
              <a:ext uri="{FF2B5EF4-FFF2-40B4-BE49-F238E27FC236}">
                <a16:creationId xmlns:a16="http://schemas.microsoft.com/office/drawing/2014/main" id="{8A04F632-DBF6-53BA-0BE7-FFEF31B6B4BB}"/>
              </a:ext>
            </a:extLst>
          </p:cNvPr>
          <p:cNvSpPr/>
          <p:nvPr/>
        </p:nvSpPr>
        <p:spPr>
          <a:xfrm rot="16200000">
            <a:off x="2855686" y="-2478317"/>
            <a:ext cx="6480628" cy="12192002"/>
          </a:xfrm>
          <a:prstGeom prst="rect">
            <a:avLst/>
          </a:prstGeom>
          <a:gradFill flip="none" rotWithShape="1">
            <a:gsLst>
              <a:gs pos="64000">
                <a:srgbClr val="1E2A47">
                  <a:alpha val="72000"/>
                </a:srgbClr>
              </a:gs>
              <a:gs pos="37000">
                <a:srgbClr val="1C2439">
                  <a:alpha val="93000"/>
                </a:srgbClr>
              </a:gs>
              <a:gs pos="10000">
                <a:srgbClr val="191D28"/>
              </a:gs>
              <a:gs pos="96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49371A2-939E-BFE2-C3C9-6E12309AC6C6}"/>
              </a:ext>
            </a:extLst>
          </p:cNvPr>
          <p:cNvGrpSpPr/>
          <p:nvPr/>
        </p:nvGrpSpPr>
        <p:grpSpPr>
          <a:xfrm>
            <a:off x="1" y="805719"/>
            <a:ext cx="3475220" cy="8545522"/>
            <a:chOff x="1" y="805719"/>
            <a:chExt cx="3475220" cy="8545522"/>
          </a:xfrm>
        </p:grpSpPr>
        <p:sp>
          <p:nvSpPr>
            <p:cNvPr id="23" name="Rectangle 22">
              <a:extLst>
                <a:ext uri="{FF2B5EF4-FFF2-40B4-BE49-F238E27FC236}">
                  <a16:creationId xmlns:a16="http://schemas.microsoft.com/office/drawing/2014/main" id="{931154D8-D38F-879C-804B-7CA9F7CA4907}"/>
                </a:ext>
              </a:extLst>
            </p:cNvPr>
            <p:cNvSpPr/>
            <p:nvPr/>
          </p:nvSpPr>
          <p:spPr>
            <a:xfrm rot="5400000" flipH="1">
              <a:off x="-398770" y="5477251"/>
              <a:ext cx="4272761" cy="3475220"/>
            </a:xfrm>
            <a:prstGeom prst="rect">
              <a:avLst/>
            </a:prstGeom>
            <a:gradFill flip="none" rotWithShape="1">
              <a:gsLst>
                <a:gs pos="48000">
                  <a:schemeClr val="accent4">
                    <a:lumMod val="75000"/>
                    <a:alpha val="15000"/>
                  </a:schemeClr>
                </a:gs>
                <a:gs pos="0">
                  <a:schemeClr val="accent4">
                    <a:lumMod val="75000"/>
                    <a:alpha val="6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0C0C256-277A-0BCE-3BC1-F0B2CDB54ABC}"/>
                </a:ext>
              </a:extLst>
            </p:cNvPr>
            <p:cNvSpPr/>
            <p:nvPr/>
          </p:nvSpPr>
          <p:spPr>
            <a:xfrm rot="16200000" flipH="1" flipV="1">
              <a:off x="-398770" y="1204490"/>
              <a:ext cx="4272761" cy="3475220"/>
            </a:xfrm>
            <a:prstGeom prst="rect">
              <a:avLst/>
            </a:prstGeom>
            <a:gradFill flip="none" rotWithShape="1">
              <a:gsLst>
                <a:gs pos="48000">
                  <a:schemeClr val="accent4">
                    <a:lumMod val="75000"/>
                    <a:alpha val="15000"/>
                  </a:schemeClr>
                </a:gs>
                <a:gs pos="0">
                  <a:schemeClr val="accent4">
                    <a:lumMod val="75000"/>
                    <a:alpha val="6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4F1154CD-93ED-5EDF-8422-6ED5F9728BE8}"/>
              </a:ext>
            </a:extLst>
          </p:cNvPr>
          <p:cNvSpPr/>
          <p:nvPr/>
        </p:nvSpPr>
        <p:spPr>
          <a:xfrm>
            <a:off x="4737161" y="838200"/>
            <a:ext cx="7454839" cy="6019801"/>
          </a:xfrm>
          <a:prstGeom prst="rect">
            <a:avLst/>
          </a:prstGeom>
          <a:gradFill flip="none" rotWithShape="1">
            <a:gsLst>
              <a:gs pos="0">
                <a:schemeClr val="tx2">
                  <a:lumMod val="75000"/>
                </a:schemeClr>
              </a:gs>
              <a:gs pos="59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2185C8DA-F7B2-6945-E24F-0A5A1578E0E0}"/>
              </a:ext>
            </a:extLst>
          </p:cNvPr>
          <p:cNvSpPr txBox="1">
            <a:spLocks/>
          </p:cNvSpPr>
          <p:nvPr/>
        </p:nvSpPr>
        <p:spPr>
          <a:xfrm>
            <a:off x="2740616" y="1226431"/>
            <a:ext cx="6710768"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Net Promoter Score</a:t>
            </a:r>
          </a:p>
        </p:txBody>
      </p:sp>
      <p:cxnSp>
        <p:nvCxnSpPr>
          <p:cNvPr id="12" name="Straight Connector 11">
            <a:extLst>
              <a:ext uri="{FF2B5EF4-FFF2-40B4-BE49-F238E27FC236}">
                <a16:creationId xmlns:a16="http://schemas.microsoft.com/office/drawing/2014/main" id="{36281F81-D19D-EED5-17EA-9CFF509042BD}"/>
              </a:ext>
            </a:extLst>
          </p:cNvPr>
          <p:cNvCxnSpPr>
            <a:cxnSpLocks/>
          </p:cNvCxnSpPr>
          <p:nvPr/>
        </p:nvCxnSpPr>
        <p:spPr>
          <a:xfrm>
            <a:off x="6096000" y="0"/>
            <a:ext cx="0" cy="46672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E550B63-EB6F-C40E-9F96-3F493B908506}"/>
              </a:ext>
            </a:extLst>
          </p:cNvPr>
          <p:cNvSpPr/>
          <p:nvPr/>
        </p:nvSpPr>
        <p:spPr>
          <a:xfrm>
            <a:off x="1240383" y="2544714"/>
            <a:ext cx="1624458" cy="16244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51E96343-92CC-C591-A8AE-E64288631909}"/>
              </a:ext>
            </a:extLst>
          </p:cNvPr>
          <p:cNvSpPr/>
          <p:nvPr/>
        </p:nvSpPr>
        <p:spPr>
          <a:xfrm>
            <a:off x="1325249" y="3985207"/>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Q1</a:t>
            </a:r>
          </a:p>
        </p:txBody>
      </p:sp>
      <p:sp>
        <p:nvSpPr>
          <p:cNvPr id="15" name="Title 1">
            <a:extLst>
              <a:ext uri="{FF2B5EF4-FFF2-40B4-BE49-F238E27FC236}">
                <a16:creationId xmlns:a16="http://schemas.microsoft.com/office/drawing/2014/main" id="{FA520AEC-ADCE-5786-612B-F99018F5A39F}"/>
              </a:ext>
            </a:extLst>
          </p:cNvPr>
          <p:cNvSpPr txBox="1">
            <a:spLocks/>
          </p:cNvSpPr>
          <p:nvPr/>
        </p:nvSpPr>
        <p:spPr>
          <a:xfrm>
            <a:off x="1687405" y="3018301"/>
            <a:ext cx="741436" cy="683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t>76</a:t>
            </a:r>
          </a:p>
        </p:txBody>
      </p:sp>
      <p:sp>
        <p:nvSpPr>
          <p:cNvPr id="16" name="Oval 15">
            <a:extLst>
              <a:ext uri="{FF2B5EF4-FFF2-40B4-BE49-F238E27FC236}">
                <a16:creationId xmlns:a16="http://schemas.microsoft.com/office/drawing/2014/main" id="{C15A4FF2-E80B-0B1D-A51A-EA7E75C82D30}"/>
              </a:ext>
            </a:extLst>
          </p:cNvPr>
          <p:cNvSpPr/>
          <p:nvPr/>
        </p:nvSpPr>
        <p:spPr>
          <a:xfrm>
            <a:off x="3935975" y="2544714"/>
            <a:ext cx="1624458" cy="16244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EACD300-A24F-CC66-B80A-1FC012E15430}"/>
              </a:ext>
            </a:extLst>
          </p:cNvPr>
          <p:cNvSpPr/>
          <p:nvPr/>
        </p:nvSpPr>
        <p:spPr>
          <a:xfrm>
            <a:off x="4020841" y="3985207"/>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Q2</a:t>
            </a:r>
          </a:p>
        </p:txBody>
      </p:sp>
      <p:sp>
        <p:nvSpPr>
          <p:cNvPr id="18" name="Title 1">
            <a:extLst>
              <a:ext uri="{FF2B5EF4-FFF2-40B4-BE49-F238E27FC236}">
                <a16:creationId xmlns:a16="http://schemas.microsoft.com/office/drawing/2014/main" id="{832561D1-7196-C224-47D4-45A14707FB8D}"/>
              </a:ext>
            </a:extLst>
          </p:cNvPr>
          <p:cNvSpPr txBox="1">
            <a:spLocks/>
          </p:cNvSpPr>
          <p:nvPr/>
        </p:nvSpPr>
        <p:spPr>
          <a:xfrm>
            <a:off x="4382997" y="3018301"/>
            <a:ext cx="741436" cy="683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t>63</a:t>
            </a:r>
          </a:p>
        </p:txBody>
      </p:sp>
      <p:sp>
        <p:nvSpPr>
          <p:cNvPr id="19" name="Oval 18">
            <a:extLst>
              <a:ext uri="{FF2B5EF4-FFF2-40B4-BE49-F238E27FC236}">
                <a16:creationId xmlns:a16="http://schemas.microsoft.com/office/drawing/2014/main" id="{A41C1B99-446A-F4EB-B2A2-DD756843D68B}"/>
              </a:ext>
            </a:extLst>
          </p:cNvPr>
          <p:cNvSpPr/>
          <p:nvPr/>
        </p:nvSpPr>
        <p:spPr>
          <a:xfrm>
            <a:off x="6631567" y="2544714"/>
            <a:ext cx="1624458" cy="16244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2A8C1518-D8CD-3C12-B769-1BF48279174C}"/>
              </a:ext>
            </a:extLst>
          </p:cNvPr>
          <p:cNvSpPr/>
          <p:nvPr/>
        </p:nvSpPr>
        <p:spPr>
          <a:xfrm>
            <a:off x="6716433" y="3985207"/>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Q3</a:t>
            </a:r>
          </a:p>
        </p:txBody>
      </p:sp>
      <p:sp>
        <p:nvSpPr>
          <p:cNvPr id="21" name="Title 1">
            <a:extLst>
              <a:ext uri="{FF2B5EF4-FFF2-40B4-BE49-F238E27FC236}">
                <a16:creationId xmlns:a16="http://schemas.microsoft.com/office/drawing/2014/main" id="{8A7C7EDE-187E-28A5-5BA1-02DE0E93CCD0}"/>
              </a:ext>
            </a:extLst>
          </p:cNvPr>
          <p:cNvSpPr txBox="1">
            <a:spLocks/>
          </p:cNvSpPr>
          <p:nvPr/>
        </p:nvSpPr>
        <p:spPr>
          <a:xfrm>
            <a:off x="7078589" y="3018301"/>
            <a:ext cx="741436" cy="683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ru-RU" sz="3600" dirty="0"/>
              <a:t>51</a:t>
            </a:r>
            <a:endParaRPr lang="en-US" sz="3600" dirty="0"/>
          </a:p>
        </p:txBody>
      </p:sp>
      <p:sp>
        <p:nvSpPr>
          <p:cNvPr id="25" name="Oval 24">
            <a:extLst>
              <a:ext uri="{FF2B5EF4-FFF2-40B4-BE49-F238E27FC236}">
                <a16:creationId xmlns:a16="http://schemas.microsoft.com/office/drawing/2014/main" id="{AEDB195A-EA14-D459-CD0D-F3CDC1F5BFA1}"/>
              </a:ext>
            </a:extLst>
          </p:cNvPr>
          <p:cNvSpPr/>
          <p:nvPr/>
        </p:nvSpPr>
        <p:spPr>
          <a:xfrm>
            <a:off x="9327159" y="2544714"/>
            <a:ext cx="1624458" cy="162445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6D283CE0-A659-3E74-23CA-9E2D4DE5CA59}"/>
              </a:ext>
            </a:extLst>
          </p:cNvPr>
          <p:cNvSpPr/>
          <p:nvPr/>
        </p:nvSpPr>
        <p:spPr>
          <a:xfrm>
            <a:off x="9412025" y="3985207"/>
            <a:ext cx="1454727" cy="427425"/>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Q4</a:t>
            </a:r>
          </a:p>
        </p:txBody>
      </p:sp>
      <p:sp>
        <p:nvSpPr>
          <p:cNvPr id="27" name="Title 1">
            <a:extLst>
              <a:ext uri="{FF2B5EF4-FFF2-40B4-BE49-F238E27FC236}">
                <a16:creationId xmlns:a16="http://schemas.microsoft.com/office/drawing/2014/main" id="{5F0D5363-FA2B-F5AC-BAB1-B4CCB80E8183}"/>
              </a:ext>
            </a:extLst>
          </p:cNvPr>
          <p:cNvSpPr txBox="1">
            <a:spLocks/>
          </p:cNvSpPr>
          <p:nvPr/>
        </p:nvSpPr>
        <p:spPr>
          <a:xfrm>
            <a:off x="9774181" y="3018301"/>
            <a:ext cx="741436" cy="683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ru-RU" sz="3600" dirty="0"/>
              <a:t>42</a:t>
            </a:r>
            <a:endParaRPr lang="en-US" sz="3600" dirty="0"/>
          </a:p>
        </p:txBody>
      </p:sp>
      <p:sp>
        <p:nvSpPr>
          <p:cNvPr id="29" name="Content Placeholder 2">
            <a:extLst>
              <a:ext uri="{FF2B5EF4-FFF2-40B4-BE49-F238E27FC236}">
                <a16:creationId xmlns:a16="http://schemas.microsoft.com/office/drawing/2014/main" id="{CCDD318E-FA1B-AEF0-46AB-970538712660}"/>
              </a:ext>
            </a:extLst>
          </p:cNvPr>
          <p:cNvSpPr txBox="1">
            <a:spLocks/>
          </p:cNvSpPr>
          <p:nvPr/>
        </p:nvSpPr>
        <p:spPr>
          <a:xfrm>
            <a:off x="866548" y="4696410"/>
            <a:ext cx="2416402" cy="91440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200" dirty="0"/>
              <a:t>Today our customers love us. This is due to improvements in our customer support</a:t>
            </a:r>
          </a:p>
        </p:txBody>
      </p:sp>
      <p:sp>
        <p:nvSpPr>
          <p:cNvPr id="30" name="Content Placeholder 2">
            <a:extLst>
              <a:ext uri="{FF2B5EF4-FFF2-40B4-BE49-F238E27FC236}">
                <a16:creationId xmlns:a16="http://schemas.microsoft.com/office/drawing/2014/main" id="{D88DEAB5-0F14-7AEC-DB61-81E123775034}"/>
              </a:ext>
            </a:extLst>
          </p:cNvPr>
          <p:cNvSpPr txBox="1">
            <a:spLocks/>
          </p:cNvSpPr>
          <p:nvPr/>
        </p:nvSpPr>
        <p:spPr>
          <a:xfrm>
            <a:off x="3591664" y="4696412"/>
            <a:ext cx="2357353" cy="91440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200" dirty="0"/>
              <a:t>Today our customers love us. This is due to improvements in our customer support</a:t>
            </a:r>
          </a:p>
        </p:txBody>
      </p:sp>
      <p:sp>
        <p:nvSpPr>
          <p:cNvPr id="32" name="Content Placeholder 2">
            <a:extLst>
              <a:ext uri="{FF2B5EF4-FFF2-40B4-BE49-F238E27FC236}">
                <a16:creationId xmlns:a16="http://schemas.microsoft.com/office/drawing/2014/main" id="{7D2C2D8A-9880-7494-16CB-9553EF2E73AA}"/>
              </a:ext>
            </a:extLst>
          </p:cNvPr>
          <p:cNvSpPr txBox="1">
            <a:spLocks/>
          </p:cNvSpPr>
          <p:nvPr/>
        </p:nvSpPr>
        <p:spPr>
          <a:xfrm>
            <a:off x="6287257" y="4696412"/>
            <a:ext cx="2357353" cy="91440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200" dirty="0"/>
              <a:t>Today our customers love us. This is due to improvements in our customer support</a:t>
            </a:r>
          </a:p>
        </p:txBody>
      </p:sp>
      <p:sp>
        <p:nvSpPr>
          <p:cNvPr id="33" name="Content Placeholder 2">
            <a:extLst>
              <a:ext uri="{FF2B5EF4-FFF2-40B4-BE49-F238E27FC236}">
                <a16:creationId xmlns:a16="http://schemas.microsoft.com/office/drawing/2014/main" id="{284A9908-CAF6-8F7B-18A6-81D16B910146}"/>
              </a:ext>
            </a:extLst>
          </p:cNvPr>
          <p:cNvSpPr txBox="1">
            <a:spLocks/>
          </p:cNvSpPr>
          <p:nvPr/>
        </p:nvSpPr>
        <p:spPr>
          <a:xfrm>
            <a:off x="8953324" y="4696412"/>
            <a:ext cx="2416402" cy="914400"/>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200" dirty="0"/>
              <a:t>Today our customers love us. This is due to improvements in our customer support</a:t>
            </a:r>
          </a:p>
        </p:txBody>
      </p:sp>
    </p:spTree>
    <p:extLst>
      <p:ext uri="{BB962C8B-B14F-4D97-AF65-F5344CB8AC3E}">
        <p14:creationId xmlns:p14="http://schemas.microsoft.com/office/powerpoint/2010/main" val="40447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12"/>
                                        </p:tgtEl>
                                      </p:cBhvr>
                                      <p:by x="100000" y="400000"/>
                                    </p:animScale>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childTnLst>
                                </p:cTn>
                              </p:par>
                              <p:par>
                                <p:cTn id="10" presetID="23" presetClass="entr" presetSubtype="28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500" fill="hold"/>
                                        <p:tgtEl>
                                          <p:spTgt spid="3"/>
                                        </p:tgtEl>
                                        <p:attrNameLst>
                                          <p:attrName>ppt_w</p:attrName>
                                        </p:attrNameLst>
                                      </p:cBhvr>
                                      <p:tavLst>
                                        <p:tav tm="0">
                                          <p:val>
                                            <p:strVal val="4/3*#ppt_w"/>
                                          </p:val>
                                        </p:tav>
                                        <p:tav tm="100000">
                                          <p:val>
                                            <p:strVal val="#ppt_w"/>
                                          </p:val>
                                        </p:tav>
                                      </p:tavLst>
                                    </p:anim>
                                    <p:anim calcmode="lin" valueType="num">
                                      <p:cBhvr>
                                        <p:cTn id="13" dur="1500" fill="hold"/>
                                        <p:tgtEl>
                                          <p:spTgt spid="3"/>
                                        </p:tgtEl>
                                        <p:attrNameLst>
                                          <p:attrName>ppt_h</p:attrName>
                                        </p:attrNameLst>
                                      </p:cBhvr>
                                      <p:tavLst>
                                        <p:tav tm="0">
                                          <p:val>
                                            <p:strVal val="4/3*#ppt_h"/>
                                          </p:val>
                                        </p:tav>
                                        <p:tav tm="100000">
                                          <p:val>
                                            <p:strVal val="#ppt_h"/>
                                          </p:val>
                                        </p:tav>
                                      </p:tavLst>
                                    </p:anim>
                                  </p:childTnLst>
                                </p:cTn>
                              </p:par>
                              <p:par>
                                <p:cTn id="14" presetID="6" presetClass="emph" presetSubtype="0" repeatCount="indefinite" accel="10000" decel="10000" autoRev="1" fill="hold" nodeType="withEffect">
                                  <p:stCondLst>
                                    <p:cond delay="1250"/>
                                  </p:stCondLst>
                                  <p:childTnLst>
                                    <p:animScale>
                                      <p:cBhvr>
                                        <p:cTn id="15" dur="10000" fill="hold"/>
                                        <p:tgtEl>
                                          <p:spTgt spid="3"/>
                                        </p:tgtEl>
                                      </p:cBhvr>
                                      <p:by x="125000" y="125000"/>
                                    </p:animScale>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500"/>
                                        <p:tgtEl>
                                          <p:spTgt spid="22"/>
                                        </p:tgtEl>
                                      </p:cBhvr>
                                    </p:animEffect>
                                  </p:childTnLst>
                                </p:cTn>
                              </p:par>
                              <p:par>
                                <p:cTn id="19" presetID="6" presetClass="emph" presetSubtype="0" repeatCount="indefinite" accel="21000" decel="20000" autoRev="1" fill="hold" nodeType="withEffect">
                                  <p:stCondLst>
                                    <p:cond delay="0"/>
                                  </p:stCondLst>
                                  <p:childTnLst>
                                    <p:animScale>
                                      <p:cBhvr>
                                        <p:cTn id="20" dur="6000" fill="hold"/>
                                        <p:tgtEl>
                                          <p:spTgt spid="22"/>
                                        </p:tgtEl>
                                      </p:cBhvr>
                                      <p:by x="150000" y="150000"/>
                                    </p:animScale>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par>
                                <p:cTn id="24" presetID="6" presetClass="emph" presetSubtype="0" repeatCount="indefinite" accel="21000" decel="20000" autoRev="1" fill="hold" grpId="1" nodeType="withEffect">
                                  <p:stCondLst>
                                    <p:cond delay="500"/>
                                  </p:stCondLst>
                                  <p:childTnLst>
                                    <p:animScale>
                                      <p:cBhvr>
                                        <p:cTn id="25" dur="6000" fill="hold"/>
                                        <p:tgtEl>
                                          <p:spTgt spid="7"/>
                                        </p:tgtEl>
                                      </p:cBhvr>
                                      <p:by x="150000" y="150000"/>
                                    </p:animScale>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500"/>
                                        <p:tgtEl>
                                          <p:spTgt spid="25"/>
                                        </p:tgtEl>
                                      </p:cBhvr>
                                    </p:animEffect>
                                  </p:childTnLst>
                                </p:cTn>
                              </p:par>
                              <p:par>
                                <p:cTn id="38" presetID="53" presetClass="entr" presetSubtype="16" fill="hold" grpId="1"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500" fill="hold"/>
                                        <p:tgtEl>
                                          <p:spTgt spid="13"/>
                                        </p:tgtEl>
                                        <p:attrNameLst>
                                          <p:attrName>ppt_w</p:attrName>
                                        </p:attrNameLst>
                                      </p:cBhvr>
                                      <p:tavLst>
                                        <p:tav tm="0">
                                          <p:val>
                                            <p:fltVal val="0"/>
                                          </p:val>
                                        </p:tav>
                                        <p:tav tm="100000">
                                          <p:val>
                                            <p:strVal val="#ppt_w"/>
                                          </p:val>
                                        </p:tav>
                                      </p:tavLst>
                                    </p:anim>
                                    <p:anim calcmode="lin" valueType="num">
                                      <p:cBhvr>
                                        <p:cTn id="41" dur="1500" fill="hold"/>
                                        <p:tgtEl>
                                          <p:spTgt spid="13"/>
                                        </p:tgtEl>
                                        <p:attrNameLst>
                                          <p:attrName>ppt_h</p:attrName>
                                        </p:attrNameLst>
                                      </p:cBhvr>
                                      <p:tavLst>
                                        <p:tav tm="0">
                                          <p:val>
                                            <p:fltVal val="0"/>
                                          </p:val>
                                        </p:tav>
                                        <p:tav tm="100000">
                                          <p:val>
                                            <p:strVal val="#ppt_h"/>
                                          </p:val>
                                        </p:tav>
                                      </p:tavLst>
                                    </p:anim>
                                    <p:animEffect transition="in" filter="fade">
                                      <p:cBhvr>
                                        <p:cTn id="42" dur="1500"/>
                                        <p:tgtEl>
                                          <p:spTgt spid="13"/>
                                        </p:tgtEl>
                                      </p:cBhvr>
                                    </p:animEffect>
                                  </p:childTnLst>
                                </p:cTn>
                              </p:par>
                              <p:par>
                                <p:cTn id="43" presetID="53" presetClass="entr" presetSubtype="16" fill="hold" grpId="1"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1500" fill="hold"/>
                                        <p:tgtEl>
                                          <p:spTgt spid="16"/>
                                        </p:tgtEl>
                                        <p:attrNameLst>
                                          <p:attrName>ppt_w</p:attrName>
                                        </p:attrNameLst>
                                      </p:cBhvr>
                                      <p:tavLst>
                                        <p:tav tm="0">
                                          <p:val>
                                            <p:fltVal val="0"/>
                                          </p:val>
                                        </p:tav>
                                        <p:tav tm="100000">
                                          <p:val>
                                            <p:strVal val="#ppt_w"/>
                                          </p:val>
                                        </p:tav>
                                      </p:tavLst>
                                    </p:anim>
                                    <p:anim calcmode="lin" valueType="num">
                                      <p:cBhvr>
                                        <p:cTn id="46" dur="1500" fill="hold"/>
                                        <p:tgtEl>
                                          <p:spTgt spid="16"/>
                                        </p:tgtEl>
                                        <p:attrNameLst>
                                          <p:attrName>ppt_h</p:attrName>
                                        </p:attrNameLst>
                                      </p:cBhvr>
                                      <p:tavLst>
                                        <p:tav tm="0">
                                          <p:val>
                                            <p:fltVal val="0"/>
                                          </p:val>
                                        </p:tav>
                                        <p:tav tm="100000">
                                          <p:val>
                                            <p:strVal val="#ppt_h"/>
                                          </p:val>
                                        </p:tav>
                                      </p:tavLst>
                                    </p:anim>
                                    <p:animEffect transition="in" filter="fade">
                                      <p:cBhvr>
                                        <p:cTn id="47" dur="1500"/>
                                        <p:tgtEl>
                                          <p:spTgt spid="16"/>
                                        </p:tgtEl>
                                      </p:cBhvr>
                                    </p:animEffect>
                                  </p:childTnLst>
                                </p:cTn>
                              </p:par>
                              <p:par>
                                <p:cTn id="48" presetID="53" presetClass="entr" presetSubtype="16" fill="hold" grpId="1"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1500" fill="hold"/>
                                        <p:tgtEl>
                                          <p:spTgt spid="19"/>
                                        </p:tgtEl>
                                        <p:attrNameLst>
                                          <p:attrName>ppt_w</p:attrName>
                                        </p:attrNameLst>
                                      </p:cBhvr>
                                      <p:tavLst>
                                        <p:tav tm="0">
                                          <p:val>
                                            <p:fltVal val="0"/>
                                          </p:val>
                                        </p:tav>
                                        <p:tav tm="100000">
                                          <p:val>
                                            <p:strVal val="#ppt_w"/>
                                          </p:val>
                                        </p:tav>
                                      </p:tavLst>
                                    </p:anim>
                                    <p:anim calcmode="lin" valueType="num">
                                      <p:cBhvr>
                                        <p:cTn id="51" dur="1500" fill="hold"/>
                                        <p:tgtEl>
                                          <p:spTgt spid="19"/>
                                        </p:tgtEl>
                                        <p:attrNameLst>
                                          <p:attrName>ppt_h</p:attrName>
                                        </p:attrNameLst>
                                      </p:cBhvr>
                                      <p:tavLst>
                                        <p:tav tm="0">
                                          <p:val>
                                            <p:fltVal val="0"/>
                                          </p:val>
                                        </p:tav>
                                        <p:tav tm="100000">
                                          <p:val>
                                            <p:strVal val="#ppt_h"/>
                                          </p:val>
                                        </p:tav>
                                      </p:tavLst>
                                    </p:anim>
                                    <p:animEffect transition="in" filter="fade">
                                      <p:cBhvr>
                                        <p:cTn id="52" dur="1500"/>
                                        <p:tgtEl>
                                          <p:spTgt spid="19"/>
                                        </p:tgtEl>
                                      </p:cBhvr>
                                    </p:animEffect>
                                  </p:childTnLst>
                                </p:cTn>
                              </p:par>
                              <p:par>
                                <p:cTn id="53" presetID="53" presetClass="entr" presetSubtype="16" fill="hold" grpId="1"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500" fill="hold"/>
                                        <p:tgtEl>
                                          <p:spTgt spid="25"/>
                                        </p:tgtEl>
                                        <p:attrNameLst>
                                          <p:attrName>ppt_w</p:attrName>
                                        </p:attrNameLst>
                                      </p:cBhvr>
                                      <p:tavLst>
                                        <p:tav tm="0">
                                          <p:val>
                                            <p:fltVal val="0"/>
                                          </p:val>
                                        </p:tav>
                                        <p:tav tm="100000">
                                          <p:val>
                                            <p:strVal val="#ppt_w"/>
                                          </p:val>
                                        </p:tav>
                                      </p:tavLst>
                                    </p:anim>
                                    <p:anim calcmode="lin" valueType="num">
                                      <p:cBhvr>
                                        <p:cTn id="56" dur="1500" fill="hold"/>
                                        <p:tgtEl>
                                          <p:spTgt spid="25"/>
                                        </p:tgtEl>
                                        <p:attrNameLst>
                                          <p:attrName>ppt_h</p:attrName>
                                        </p:attrNameLst>
                                      </p:cBhvr>
                                      <p:tavLst>
                                        <p:tav tm="0">
                                          <p:val>
                                            <p:fltVal val="0"/>
                                          </p:val>
                                        </p:tav>
                                        <p:tav tm="100000">
                                          <p:val>
                                            <p:strVal val="#ppt_h"/>
                                          </p:val>
                                        </p:tav>
                                      </p:tavLst>
                                    </p:anim>
                                    <p:animEffect transition="in" filter="fade">
                                      <p:cBhvr>
                                        <p:cTn id="57" dur="1500"/>
                                        <p:tgtEl>
                                          <p:spTgt spid="2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circle(out)">
                                      <p:cBhvr>
                                        <p:cTn id="60" dur="2000"/>
                                        <p:tgtEl>
                                          <p:spTgt spid="15"/>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circle(out)">
                                      <p:cBhvr>
                                        <p:cTn id="63" dur="2000"/>
                                        <p:tgtEl>
                                          <p:spTgt spid="18"/>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ircle(out)">
                                      <p:cBhvr>
                                        <p:cTn id="66" dur="2000"/>
                                        <p:tgtEl>
                                          <p:spTgt spid="21"/>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circle(out)">
                                      <p:cBhvr>
                                        <p:cTn id="69" dur="2000"/>
                                        <p:tgtEl>
                                          <p:spTgt spid="27"/>
                                        </p:tgtEl>
                                      </p:cBhvr>
                                    </p:animEffect>
                                  </p:childTnLst>
                                </p:cTn>
                              </p:par>
                              <p:par>
                                <p:cTn id="70" presetID="12" presetClass="entr" presetSubtype="1" fill="hold" grpId="0" nodeType="withEffect">
                                  <p:stCondLst>
                                    <p:cond delay="100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1500"/>
                                        <p:tgtEl>
                                          <p:spTgt spid="14"/>
                                        </p:tgtEl>
                                        <p:attrNameLst>
                                          <p:attrName>ppt_y</p:attrName>
                                        </p:attrNameLst>
                                      </p:cBhvr>
                                      <p:tavLst>
                                        <p:tav tm="0">
                                          <p:val>
                                            <p:strVal val="#ppt_y-#ppt_h*1.125000"/>
                                          </p:val>
                                        </p:tav>
                                        <p:tav tm="100000">
                                          <p:val>
                                            <p:strVal val="#ppt_y"/>
                                          </p:val>
                                        </p:tav>
                                      </p:tavLst>
                                    </p:anim>
                                    <p:animEffect transition="in" filter="wipe(down)">
                                      <p:cBhvr>
                                        <p:cTn id="73" dur="1500"/>
                                        <p:tgtEl>
                                          <p:spTgt spid="14"/>
                                        </p:tgtEl>
                                      </p:cBhvr>
                                    </p:animEffect>
                                  </p:childTnLst>
                                </p:cTn>
                              </p:par>
                              <p:par>
                                <p:cTn id="74" presetID="12" presetClass="entr" presetSubtype="1" fill="hold" grpId="0" nodeType="withEffect">
                                  <p:stCondLst>
                                    <p:cond delay="100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1500"/>
                                        <p:tgtEl>
                                          <p:spTgt spid="17"/>
                                        </p:tgtEl>
                                        <p:attrNameLst>
                                          <p:attrName>ppt_y</p:attrName>
                                        </p:attrNameLst>
                                      </p:cBhvr>
                                      <p:tavLst>
                                        <p:tav tm="0">
                                          <p:val>
                                            <p:strVal val="#ppt_y-#ppt_h*1.125000"/>
                                          </p:val>
                                        </p:tav>
                                        <p:tav tm="100000">
                                          <p:val>
                                            <p:strVal val="#ppt_y"/>
                                          </p:val>
                                        </p:tav>
                                      </p:tavLst>
                                    </p:anim>
                                    <p:animEffect transition="in" filter="wipe(down)">
                                      <p:cBhvr>
                                        <p:cTn id="77" dur="1500"/>
                                        <p:tgtEl>
                                          <p:spTgt spid="17"/>
                                        </p:tgtEl>
                                      </p:cBhvr>
                                    </p:animEffect>
                                  </p:childTnLst>
                                </p:cTn>
                              </p:par>
                              <p:par>
                                <p:cTn id="78" presetID="12" presetClass="entr" presetSubtype="1" fill="hold" grpId="0" nodeType="withEffect">
                                  <p:stCondLst>
                                    <p:cond delay="100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1500"/>
                                        <p:tgtEl>
                                          <p:spTgt spid="20"/>
                                        </p:tgtEl>
                                        <p:attrNameLst>
                                          <p:attrName>ppt_y</p:attrName>
                                        </p:attrNameLst>
                                      </p:cBhvr>
                                      <p:tavLst>
                                        <p:tav tm="0">
                                          <p:val>
                                            <p:strVal val="#ppt_y-#ppt_h*1.125000"/>
                                          </p:val>
                                        </p:tav>
                                        <p:tav tm="100000">
                                          <p:val>
                                            <p:strVal val="#ppt_y"/>
                                          </p:val>
                                        </p:tav>
                                      </p:tavLst>
                                    </p:anim>
                                    <p:animEffect transition="in" filter="wipe(down)">
                                      <p:cBhvr>
                                        <p:cTn id="81" dur="1500"/>
                                        <p:tgtEl>
                                          <p:spTgt spid="20"/>
                                        </p:tgtEl>
                                      </p:cBhvr>
                                    </p:animEffect>
                                  </p:childTnLst>
                                </p:cTn>
                              </p:par>
                              <p:par>
                                <p:cTn id="82" presetID="12" presetClass="entr" presetSubtype="1" fill="hold" grpId="0" nodeType="withEffect">
                                  <p:stCondLst>
                                    <p:cond delay="100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1500"/>
                                        <p:tgtEl>
                                          <p:spTgt spid="26"/>
                                        </p:tgtEl>
                                        <p:attrNameLst>
                                          <p:attrName>ppt_y</p:attrName>
                                        </p:attrNameLst>
                                      </p:cBhvr>
                                      <p:tavLst>
                                        <p:tav tm="0">
                                          <p:val>
                                            <p:strVal val="#ppt_y-#ppt_h*1.125000"/>
                                          </p:val>
                                        </p:tav>
                                        <p:tav tm="100000">
                                          <p:val>
                                            <p:strVal val="#ppt_y"/>
                                          </p:val>
                                        </p:tav>
                                      </p:tavLst>
                                    </p:anim>
                                    <p:animEffect transition="in" filter="wipe(down)">
                                      <p:cBhvr>
                                        <p:cTn id="85" dur="1500"/>
                                        <p:tgtEl>
                                          <p:spTgt spid="26"/>
                                        </p:tgtEl>
                                      </p:cBhvr>
                                    </p:animEffect>
                                  </p:childTnLst>
                                </p:cTn>
                              </p:par>
                              <p:par>
                                <p:cTn id="86" presetID="17" presetClass="entr" presetSubtype="10" fill="hold" grpId="1" nodeType="withEffect">
                                  <p:stCondLst>
                                    <p:cond delay="1000"/>
                                  </p:stCondLst>
                                  <p:childTnLst>
                                    <p:set>
                                      <p:cBhvr>
                                        <p:cTn id="87" dur="1" fill="hold">
                                          <p:stCondLst>
                                            <p:cond delay="0"/>
                                          </p:stCondLst>
                                        </p:cTn>
                                        <p:tgtEl>
                                          <p:spTgt spid="14"/>
                                        </p:tgtEl>
                                        <p:attrNameLst>
                                          <p:attrName>style.visibility</p:attrName>
                                        </p:attrNameLst>
                                      </p:cBhvr>
                                      <p:to>
                                        <p:strVal val="visible"/>
                                      </p:to>
                                    </p:set>
                                    <p:anim calcmode="lin" valueType="num">
                                      <p:cBhvr>
                                        <p:cTn id="88" dur="1500" fill="hold"/>
                                        <p:tgtEl>
                                          <p:spTgt spid="14"/>
                                        </p:tgtEl>
                                        <p:attrNameLst>
                                          <p:attrName>ppt_w</p:attrName>
                                        </p:attrNameLst>
                                      </p:cBhvr>
                                      <p:tavLst>
                                        <p:tav tm="0">
                                          <p:val>
                                            <p:fltVal val="0"/>
                                          </p:val>
                                        </p:tav>
                                        <p:tav tm="100000">
                                          <p:val>
                                            <p:strVal val="#ppt_w"/>
                                          </p:val>
                                        </p:tav>
                                      </p:tavLst>
                                    </p:anim>
                                    <p:anim calcmode="lin" valueType="num">
                                      <p:cBhvr>
                                        <p:cTn id="89" dur="1500" fill="hold"/>
                                        <p:tgtEl>
                                          <p:spTgt spid="14"/>
                                        </p:tgtEl>
                                        <p:attrNameLst>
                                          <p:attrName>ppt_h</p:attrName>
                                        </p:attrNameLst>
                                      </p:cBhvr>
                                      <p:tavLst>
                                        <p:tav tm="0">
                                          <p:val>
                                            <p:strVal val="#ppt_h"/>
                                          </p:val>
                                        </p:tav>
                                        <p:tav tm="100000">
                                          <p:val>
                                            <p:strVal val="#ppt_h"/>
                                          </p:val>
                                        </p:tav>
                                      </p:tavLst>
                                    </p:anim>
                                  </p:childTnLst>
                                </p:cTn>
                              </p:par>
                              <p:par>
                                <p:cTn id="90" presetID="17" presetClass="entr" presetSubtype="10" fill="hold" grpId="1" nodeType="withEffect">
                                  <p:stCondLst>
                                    <p:cond delay="1000"/>
                                  </p:stCondLst>
                                  <p:childTnLst>
                                    <p:set>
                                      <p:cBhvr>
                                        <p:cTn id="91" dur="1" fill="hold">
                                          <p:stCondLst>
                                            <p:cond delay="0"/>
                                          </p:stCondLst>
                                        </p:cTn>
                                        <p:tgtEl>
                                          <p:spTgt spid="17"/>
                                        </p:tgtEl>
                                        <p:attrNameLst>
                                          <p:attrName>style.visibility</p:attrName>
                                        </p:attrNameLst>
                                      </p:cBhvr>
                                      <p:to>
                                        <p:strVal val="visible"/>
                                      </p:to>
                                    </p:set>
                                    <p:anim calcmode="lin" valueType="num">
                                      <p:cBhvr>
                                        <p:cTn id="92" dur="1500" fill="hold"/>
                                        <p:tgtEl>
                                          <p:spTgt spid="17"/>
                                        </p:tgtEl>
                                        <p:attrNameLst>
                                          <p:attrName>ppt_w</p:attrName>
                                        </p:attrNameLst>
                                      </p:cBhvr>
                                      <p:tavLst>
                                        <p:tav tm="0">
                                          <p:val>
                                            <p:fltVal val="0"/>
                                          </p:val>
                                        </p:tav>
                                        <p:tav tm="100000">
                                          <p:val>
                                            <p:strVal val="#ppt_w"/>
                                          </p:val>
                                        </p:tav>
                                      </p:tavLst>
                                    </p:anim>
                                    <p:anim calcmode="lin" valueType="num">
                                      <p:cBhvr>
                                        <p:cTn id="93" dur="1500" fill="hold"/>
                                        <p:tgtEl>
                                          <p:spTgt spid="17"/>
                                        </p:tgtEl>
                                        <p:attrNameLst>
                                          <p:attrName>ppt_h</p:attrName>
                                        </p:attrNameLst>
                                      </p:cBhvr>
                                      <p:tavLst>
                                        <p:tav tm="0">
                                          <p:val>
                                            <p:strVal val="#ppt_h"/>
                                          </p:val>
                                        </p:tav>
                                        <p:tav tm="100000">
                                          <p:val>
                                            <p:strVal val="#ppt_h"/>
                                          </p:val>
                                        </p:tav>
                                      </p:tavLst>
                                    </p:anim>
                                  </p:childTnLst>
                                </p:cTn>
                              </p:par>
                              <p:par>
                                <p:cTn id="94" presetID="17" presetClass="entr" presetSubtype="10" fill="hold" grpId="1" nodeType="withEffect">
                                  <p:stCondLst>
                                    <p:cond delay="1000"/>
                                  </p:stCondLst>
                                  <p:childTnLst>
                                    <p:set>
                                      <p:cBhvr>
                                        <p:cTn id="95" dur="1" fill="hold">
                                          <p:stCondLst>
                                            <p:cond delay="0"/>
                                          </p:stCondLst>
                                        </p:cTn>
                                        <p:tgtEl>
                                          <p:spTgt spid="20"/>
                                        </p:tgtEl>
                                        <p:attrNameLst>
                                          <p:attrName>style.visibility</p:attrName>
                                        </p:attrNameLst>
                                      </p:cBhvr>
                                      <p:to>
                                        <p:strVal val="visible"/>
                                      </p:to>
                                    </p:set>
                                    <p:anim calcmode="lin" valueType="num">
                                      <p:cBhvr>
                                        <p:cTn id="96" dur="1500" fill="hold"/>
                                        <p:tgtEl>
                                          <p:spTgt spid="20"/>
                                        </p:tgtEl>
                                        <p:attrNameLst>
                                          <p:attrName>ppt_w</p:attrName>
                                        </p:attrNameLst>
                                      </p:cBhvr>
                                      <p:tavLst>
                                        <p:tav tm="0">
                                          <p:val>
                                            <p:fltVal val="0"/>
                                          </p:val>
                                        </p:tav>
                                        <p:tav tm="100000">
                                          <p:val>
                                            <p:strVal val="#ppt_w"/>
                                          </p:val>
                                        </p:tav>
                                      </p:tavLst>
                                    </p:anim>
                                    <p:anim calcmode="lin" valueType="num">
                                      <p:cBhvr>
                                        <p:cTn id="97" dur="1500" fill="hold"/>
                                        <p:tgtEl>
                                          <p:spTgt spid="20"/>
                                        </p:tgtEl>
                                        <p:attrNameLst>
                                          <p:attrName>ppt_h</p:attrName>
                                        </p:attrNameLst>
                                      </p:cBhvr>
                                      <p:tavLst>
                                        <p:tav tm="0">
                                          <p:val>
                                            <p:strVal val="#ppt_h"/>
                                          </p:val>
                                        </p:tav>
                                        <p:tav tm="100000">
                                          <p:val>
                                            <p:strVal val="#ppt_h"/>
                                          </p:val>
                                        </p:tav>
                                      </p:tavLst>
                                    </p:anim>
                                  </p:childTnLst>
                                </p:cTn>
                              </p:par>
                              <p:par>
                                <p:cTn id="98" presetID="17" presetClass="entr" presetSubtype="10" fill="hold" grpId="1" nodeType="withEffect">
                                  <p:stCondLst>
                                    <p:cond delay="100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1500" fill="hold"/>
                                        <p:tgtEl>
                                          <p:spTgt spid="26"/>
                                        </p:tgtEl>
                                        <p:attrNameLst>
                                          <p:attrName>ppt_w</p:attrName>
                                        </p:attrNameLst>
                                      </p:cBhvr>
                                      <p:tavLst>
                                        <p:tav tm="0">
                                          <p:val>
                                            <p:fltVal val="0"/>
                                          </p:val>
                                        </p:tav>
                                        <p:tav tm="100000">
                                          <p:val>
                                            <p:strVal val="#ppt_w"/>
                                          </p:val>
                                        </p:tav>
                                      </p:tavLst>
                                    </p:anim>
                                    <p:anim calcmode="lin" valueType="num">
                                      <p:cBhvr>
                                        <p:cTn id="101" dur="1500" fill="hold"/>
                                        <p:tgtEl>
                                          <p:spTgt spid="26"/>
                                        </p:tgtEl>
                                        <p:attrNameLst>
                                          <p:attrName>ppt_h</p:attrName>
                                        </p:attrNameLst>
                                      </p:cBhvr>
                                      <p:tavLst>
                                        <p:tav tm="0">
                                          <p:val>
                                            <p:strVal val="#ppt_h"/>
                                          </p:val>
                                        </p:tav>
                                        <p:tav tm="100000">
                                          <p:val>
                                            <p:strVal val="#ppt_h"/>
                                          </p:val>
                                        </p:tav>
                                      </p:tavLst>
                                    </p:anim>
                                  </p:childTnLst>
                                </p:cTn>
                              </p:par>
                              <p:par>
                                <p:cTn id="102" presetID="10" presetClass="entr" presetSubtype="0" fill="hold" grpId="0" nodeType="withEffect">
                                  <p:stCondLst>
                                    <p:cond delay="225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childTnLst>
                                </p:cTn>
                              </p:par>
                              <p:par>
                                <p:cTn id="105" presetID="10" presetClass="entr" presetSubtype="0" fill="hold" grpId="0" nodeType="withEffect">
                                  <p:stCondLst>
                                    <p:cond delay="225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1000"/>
                                        <p:tgtEl>
                                          <p:spTgt spid="30"/>
                                        </p:tgtEl>
                                      </p:cBhvr>
                                    </p:animEffect>
                                  </p:childTnLst>
                                </p:cTn>
                              </p:par>
                              <p:par>
                                <p:cTn id="108" presetID="10" presetClass="entr" presetSubtype="0" fill="hold" grpId="0" nodeType="withEffect">
                                  <p:stCondLst>
                                    <p:cond delay="225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1000"/>
                                        <p:tgtEl>
                                          <p:spTgt spid="32"/>
                                        </p:tgtEl>
                                      </p:cBhvr>
                                    </p:animEffect>
                                  </p:childTnLst>
                                </p:cTn>
                              </p:par>
                              <p:par>
                                <p:cTn id="111" presetID="10" presetClass="entr" presetSubtype="0" fill="hold" grpId="0" nodeType="withEffect">
                                  <p:stCondLst>
                                    <p:cond delay="225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P spid="14" grpId="1" animBg="1"/>
      <p:bldP spid="15" grpId="0"/>
      <p:bldP spid="16" grpId="0" animBg="1"/>
      <p:bldP spid="16" grpId="1" animBg="1"/>
      <p:bldP spid="17" grpId="0" animBg="1"/>
      <p:bldP spid="17" grpId="1" animBg="1"/>
      <p:bldP spid="18" grpId="0"/>
      <p:bldP spid="19" grpId="0" animBg="1"/>
      <p:bldP spid="19" grpId="1" animBg="1"/>
      <p:bldP spid="20" grpId="0" animBg="1"/>
      <p:bldP spid="20" grpId="1" animBg="1"/>
      <p:bldP spid="21" grpId="0"/>
      <p:bldP spid="25" grpId="0" animBg="1"/>
      <p:bldP spid="25" grpId="1" animBg="1"/>
      <p:bldP spid="26" grpId="0" animBg="1"/>
      <p:bldP spid="26" grpId="1" animBg="1"/>
      <p:bldP spid="27" grpId="0"/>
      <p:bldP spid="29" grpId="0"/>
      <p:bldP spid="30"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14D08119-6575-F2CF-0EA1-284C2DC5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620" y="0"/>
            <a:ext cx="10004380" cy="6852147"/>
          </a:xfrm>
          <a:prstGeom prst="rect">
            <a:avLst/>
          </a:prstGeom>
        </p:spPr>
      </p:pic>
      <p:sp>
        <p:nvSpPr>
          <p:cNvPr id="10" name="Rectangle 9">
            <a:extLst>
              <a:ext uri="{FF2B5EF4-FFF2-40B4-BE49-F238E27FC236}">
                <a16:creationId xmlns:a16="http://schemas.microsoft.com/office/drawing/2014/main" id="{747AFD1F-020E-A9E2-3DA8-6EE08B1660C6}"/>
              </a:ext>
            </a:extLst>
          </p:cNvPr>
          <p:cNvSpPr/>
          <p:nvPr/>
        </p:nvSpPr>
        <p:spPr>
          <a:xfrm>
            <a:off x="-1" y="0"/>
            <a:ext cx="11306629" cy="6858000"/>
          </a:xfrm>
          <a:prstGeom prst="rect">
            <a:avLst/>
          </a:prstGeom>
          <a:gradFill flip="none" rotWithShape="1">
            <a:gsLst>
              <a:gs pos="29000">
                <a:srgbClr val="191D28"/>
              </a:gs>
              <a:gs pos="97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8AFECF2-E2FF-9D9D-ACC7-581679E5AFA7}"/>
              </a:ext>
            </a:extLst>
          </p:cNvPr>
          <p:cNvGrpSpPr/>
          <p:nvPr/>
        </p:nvGrpSpPr>
        <p:grpSpPr>
          <a:xfrm>
            <a:off x="479835" y="0"/>
            <a:ext cx="7392388" cy="2732662"/>
            <a:chOff x="1719611" y="-3"/>
            <a:chExt cx="10719083" cy="3962403"/>
          </a:xfrm>
        </p:grpSpPr>
        <p:sp>
          <p:nvSpPr>
            <p:cNvPr id="15" name="Rectangle 14">
              <a:extLst>
                <a:ext uri="{FF2B5EF4-FFF2-40B4-BE49-F238E27FC236}">
                  <a16:creationId xmlns:a16="http://schemas.microsoft.com/office/drawing/2014/main" id="{3A2262EE-83E9-0AE3-1810-869125899537}"/>
                </a:ext>
              </a:extLst>
            </p:cNvPr>
            <p:cNvSpPr/>
            <p:nvPr/>
          </p:nvSpPr>
          <p:spPr>
            <a:xfrm rot="10800000">
              <a:off x="7079770"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E82D02-9D2F-1F95-3A6A-F51A2989AECF}"/>
                </a:ext>
              </a:extLst>
            </p:cNvPr>
            <p:cNvSpPr/>
            <p:nvPr/>
          </p:nvSpPr>
          <p:spPr>
            <a:xfrm rot="10800000" flipH="1">
              <a:off x="1719611"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73E0D22F-7376-14CE-07F1-A6CB2F80500E}"/>
              </a:ext>
            </a:extLst>
          </p:cNvPr>
          <p:cNvSpPr/>
          <p:nvPr/>
        </p:nvSpPr>
        <p:spPr>
          <a:xfrm flipH="1">
            <a:off x="0" y="1591575"/>
            <a:ext cx="7797800" cy="5266425"/>
          </a:xfrm>
          <a:prstGeom prst="rect">
            <a:avLst/>
          </a:prstGeom>
          <a:gradFill flip="none" rotWithShape="1">
            <a:gsLst>
              <a:gs pos="0">
                <a:schemeClr val="accent1"/>
              </a:gs>
              <a:gs pos="57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8">
            <a:extLst>
              <a:ext uri="{FF2B5EF4-FFF2-40B4-BE49-F238E27FC236}">
                <a16:creationId xmlns:a16="http://schemas.microsoft.com/office/drawing/2014/main" id="{CAB559D6-6687-5B8F-4FB4-94312A0FCE92}"/>
              </a:ext>
            </a:extLst>
          </p:cNvPr>
          <p:cNvSpPr>
            <a:spLocks noGrp="1"/>
          </p:cNvSpPr>
          <p:nvPr>
            <p:ph idx="1"/>
          </p:nvPr>
        </p:nvSpPr>
        <p:spPr>
          <a:xfrm>
            <a:off x="1355438" y="3429000"/>
            <a:ext cx="6105536" cy="1586345"/>
          </a:xfrm>
        </p:spPr>
        <p:txBody>
          <a:bodyPr/>
          <a:lstStyle/>
          <a:p>
            <a:pPr marL="0" indent="0">
              <a:lnSpc>
                <a:spcPct val="130000"/>
              </a:lnSpc>
              <a:spcBef>
                <a:spcPts val="500"/>
              </a:spcBef>
              <a:spcAft>
                <a:spcPts val="500"/>
              </a:spcAft>
              <a:buNone/>
            </a:pPr>
            <a:r>
              <a:rPr lang="en-US" sz="1600" dirty="0"/>
              <a:t>We saw the current problem in the market and brought up a solution that can help resolving this problem. We believe that our product resolves our demographic’s biggest pain points and have strong and scalable growth potential.</a:t>
            </a:r>
          </a:p>
        </p:txBody>
      </p:sp>
      <p:cxnSp>
        <p:nvCxnSpPr>
          <p:cNvPr id="5" name="Straight Connector 4">
            <a:extLst>
              <a:ext uri="{FF2B5EF4-FFF2-40B4-BE49-F238E27FC236}">
                <a16:creationId xmlns:a16="http://schemas.microsoft.com/office/drawing/2014/main" id="{BC09C7BB-2F6C-BFDB-E366-976F458990C3}"/>
              </a:ext>
            </a:extLst>
          </p:cNvPr>
          <p:cNvCxnSpPr>
            <a:cxnSpLocks/>
          </p:cNvCxnSpPr>
          <p:nvPr/>
        </p:nvCxnSpPr>
        <p:spPr>
          <a:xfrm>
            <a:off x="9492343" y="2935940"/>
            <a:ext cx="2699657"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itle 7">
            <a:extLst>
              <a:ext uri="{FF2B5EF4-FFF2-40B4-BE49-F238E27FC236}">
                <a16:creationId xmlns:a16="http://schemas.microsoft.com/office/drawing/2014/main" id="{DDCB34A3-79A7-733D-BC69-B384B94302B8}"/>
              </a:ext>
            </a:extLst>
          </p:cNvPr>
          <p:cNvSpPr>
            <a:spLocks noGrp="1"/>
          </p:cNvSpPr>
          <p:nvPr>
            <p:ph type="title"/>
          </p:nvPr>
        </p:nvSpPr>
        <p:spPr>
          <a:xfrm>
            <a:off x="1355438" y="1726045"/>
            <a:ext cx="4179065" cy="817130"/>
          </a:xfrm>
        </p:spPr>
        <p:txBody>
          <a:bodyPr/>
          <a:lstStyle/>
          <a:p>
            <a:r>
              <a:rPr lang="en-US" sz="4400" dirty="0"/>
              <a:t>Dawn of </a:t>
            </a:r>
            <a:br>
              <a:rPr lang="en-US" sz="4400" dirty="0"/>
            </a:br>
            <a:r>
              <a:rPr lang="en-US" sz="4400" dirty="0"/>
              <a:t>a New Era</a:t>
            </a:r>
          </a:p>
        </p:txBody>
      </p:sp>
      <p:grpSp>
        <p:nvGrpSpPr>
          <p:cNvPr id="17" name="Group 16">
            <a:extLst>
              <a:ext uri="{FF2B5EF4-FFF2-40B4-BE49-F238E27FC236}">
                <a16:creationId xmlns:a16="http://schemas.microsoft.com/office/drawing/2014/main" id="{631BE400-6BF7-2E15-ECAC-93990BB4E662}"/>
              </a:ext>
            </a:extLst>
          </p:cNvPr>
          <p:cNvGrpSpPr/>
          <p:nvPr/>
        </p:nvGrpSpPr>
        <p:grpSpPr>
          <a:xfrm rot="10800000">
            <a:off x="627697" y="4119485"/>
            <a:ext cx="7390007" cy="2732662"/>
            <a:chOff x="1719611" y="-3"/>
            <a:chExt cx="10715631" cy="3962403"/>
          </a:xfrm>
        </p:grpSpPr>
        <p:sp>
          <p:nvSpPr>
            <p:cNvPr id="18" name="Rectangle 17">
              <a:extLst>
                <a:ext uri="{FF2B5EF4-FFF2-40B4-BE49-F238E27FC236}">
                  <a16:creationId xmlns:a16="http://schemas.microsoft.com/office/drawing/2014/main" id="{C2E8DDC7-5756-467E-90EE-CF441415F96E}"/>
                </a:ext>
              </a:extLst>
            </p:cNvPr>
            <p:cNvSpPr/>
            <p:nvPr/>
          </p:nvSpPr>
          <p:spPr>
            <a:xfrm rot="10800000">
              <a:off x="7076318"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C6A84-559A-272F-E733-3BF0172B362B}"/>
                </a:ext>
              </a:extLst>
            </p:cNvPr>
            <p:cNvSpPr/>
            <p:nvPr/>
          </p:nvSpPr>
          <p:spPr>
            <a:xfrm rot="10800000" flipH="1">
              <a:off x="1719611"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0460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500" fill="hold"/>
                                        <p:tgtEl>
                                          <p:spTgt spid="5"/>
                                        </p:tgtEl>
                                      </p:cBhvr>
                                      <p:by x="400000" y="100000"/>
                                    </p:animScale>
                                  </p:childTnLst>
                                </p:cTn>
                              </p:par>
                              <p:par>
                                <p:cTn id="7" presetID="10"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2000"/>
                                        <p:tgtEl>
                                          <p:spTgt spid="6"/>
                                        </p:tgtEl>
                                      </p:cBhvr>
                                    </p:animEffect>
                                  </p:childTnLst>
                                </p:cTn>
                              </p:par>
                              <p:par>
                                <p:cTn id="10" presetID="63" presetClass="path" presetSubtype="0" repeatCount="indefinite" accel="14000" decel="14000" autoRev="1" fill="hold" nodeType="withEffect">
                                  <p:stCondLst>
                                    <p:cond delay="500"/>
                                  </p:stCondLst>
                                  <p:childTnLst>
                                    <p:animMotion origin="layout" path="M 4.58333E-6 0 L 0.11276 0 " pathEditMode="relative" rAng="0" ptsTypes="AA">
                                      <p:cBhvr>
                                        <p:cTn id="11" dur="15000" fill="hold"/>
                                        <p:tgtEl>
                                          <p:spTgt spid="6"/>
                                        </p:tgtEl>
                                        <p:attrNameLst>
                                          <p:attrName>ppt_x</p:attrName>
                                          <p:attrName>ppt_y</p:attrName>
                                        </p:attrNameLst>
                                      </p:cBhvr>
                                      <p:rCtr x="5638" y="0"/>
                                    </p:animMotion>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500"/>
                                        <p:tgtEl>
                                          <p:spTgt spid="11"/>
                                        </p:tgtEl>
                                      </p:cBhvr>
                                    </p:animEffect>
                                  </p:childTnLst>
                                </p:cTn>
                              </p:par>
                              <p:par>
                                <p:cTn id="15" presetID="6" presetClass="emph" presetSubtype="0" repeatCount="indefinite" accel="21000" decel="20000" autoRev="1" fill="hold" grpId="1" nodeType="withEffect">
                                  <p:stCondLst>
                                    <p:cond delay="0"/>
                                  </p:stCondLst>
                                  <p:childTnLst>
                                    <p:animScale>
                                      <p:cBhvr>
                                        <p:cTn id="16" dur="6000" fill="hold"/>
                                        <p:tgtEl>
                                          <p:spTgt spid="11"/>
                                        </p:tgtEl>
                                      </p:cBhvr>
                                      <p:by x="150000" y="150000"/>
                                    </p:animScale>
                                  </p:childTnLst>
                                </p:cTn>
                              </p:par>
                              <p:par>
                                <p:cTn id="17" presetID="10" presetClass="entr" presetSubtype="0"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0"/>
                                        <p:tgtEl>
                                          <p:spTgt spid="14"/>
                                        </p:tgtEl>
                                      </p:cBhvr>
                                    </p:animEffect>
                                  </p:childTnLst>
                                </p:cTn>
                              </p:par>
                              <p:par>
                                <p:cTn id="20" presetID="6" presetClass="emph" presetSubtype="0" repeatCount="indefinite" accel="21000" decel="20000" autoRev="1" fill="hold" nodeType="withEffect">
                                  <p:stCondLst>
                                    <p:cond delay="500"/>
                                  </p:stCondLst>
                                  <p:childTnLst>
                                    <p:animScale>
                                      <p:cBhvr>
                                        <p:cTn id="21" dur="6000" fill="hold"/>
                                        <p:tgtEl>
                                          <p:spTgt spid="14"/>
                                        </p:tgtEl>
                                      </p:cBhvr>
                                      <p:by x="150000" y="150000"/>
                                    </p:animScale>
                                  </p:childTnLst>
                                </p:cTn>
                              </p:par>
                              <p:par>
                                <p:cTn id="22" presetID="10" presetClass="entr" presetSubtype="0" fill="hold" nodeType="withEffect">
                                  <p:stCondLst>
                                    <p:cond delay="10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500"/>
                                        <p:tgtEl>
                                          <p:spTgt spid="17"/>
                                        </p:tgtEl>
                                      </p:cBhvr>
                                    </p:animEffect>
                                  </p:childTnLst>
                                </p:cTn>
                              </p:par>
                              <p:par>
                                <p:cTn id="25" presetID="6" presetClass="emph" presetSubtype="0" repeatCount="indefinite" accel="21000" decel="20000" autoRev="1" fill="hold" nodeType="withEffect">
                                  <p:stCondLst>
                                    <p:cond delay="1000"/>
                                  </p:stCondLst>
                                  <p:childTnLst>
                                    <p:animScale>
                                      <p:cBhvr>
                                        <p:cTn id="26" dur="6000" fill="hold"/>
                                        <p:tgtEl>
                                          <p:spTgt spid="17"/>
                                        </p:tgtEl>
                                      </p:cBhvr>
                                      <p:by x="150000" y="150000"/>
                                    </p:animScale>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1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BFB9D59-1273-DACA-F554-53EBFAC54453}"/>
              </a:ext>
            </a:extLst>
          </p:cNvPr>
          <p:cNvGrpSpPr/>
          <p:nvPr/>
        </p:nvGrpSpPr>
        <p:grpSpPr>
          <a:xfrm>
            <a:off x="2354597" y="0"/>
            <a:ext cx="7482806" cy="2766977"/>
            <a:chOff x="1719611" y="-3"/>
            <a:chExt cx="10715631" cy="3962403"/>
          </a:xfrm>
        </p:grpSpPr>
        <p:sp>
          <p:nvSpPr>
            <p:cNvPr id="23" name="Rectangle 22">
              <a:extLst>
                <a:ext uri="{FF2B5EF4-FFF2-40B4-BE49-F238E27FC236}">
                  <a16:creationId xmlns:a16="http://schemas.microsoft.com/office/drawing/2014/main" id="{802D8460-FA9B-D0D3-B5C2-CCB7ED7C5901}"/>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313C700-930A-B1D3-057C-826A7183AB41}"/>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78F44B26-C7AE-2F49-4474-82874A847723}"/>
              </a:ext>
            </a:extLst>
          </p:cNvPr>
          <p:cNvSpPr/>
          <p:nvPr/>
        </p:nvSpPr>
        <p:spPr>
          <a:xfrm flipH="1">
            <a:off x="0" y="3246634"/>
            <a:ext cx="5590425" cy="3611366"/>
          </a:xfrm>
          <a:prstGeom prst="rect">
            <a:avLst/>
          </a:prstGeom>
          <a:gradFill flip="none" rotWithShape="1">
            <a:gsLst>
              <a:gs pos="0">
                <a:schemeClr val="accent2">
                  <a:alpha val="3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536E8BE-9A14-F602-2D21-5E87868D66EC}"/>
              </a:ext>
            </a:extLst>
          </p:cNvPr>
          <p:cNvSpPr/>
          <p:nvPr/>
        </p:nvSpPr>
        <p:spPr>
          <a:xfrm>
            <a:off x="6978331" y="2647950"/>
            <a:ext cx="5213669" cy="4210051"/>
          </a:xfrm>
          <a:prstGeom prst="rect">
            <a:avLst/>
          </a:prstGeom>
          <a:gradFill flip="none" rotWithShape="1">
            <a:gsLst>
              <a:gs pos="0">
                <a:schemeClr val="accent4">
                  <a:alpha val="40000"/>
                </a:schemeClr>
              </a:gs>
              <a:gs pos="59000">
                <a:schemeClr val="accent4">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561E6C3-8D51-8FDF-B15E-15A3228A36EE}"/>
              </a:ext>
            </a:extLst>
          </p:cNvPr>
          <p:cNvGrpSpPr/>
          <p:nvPr/>
        </p:nvGrpSpPr>
        <p:grpSpPr>
          <a:xfrm rot="10800000">
            <a:off x="4638611" y="3862753"/>
            <a:ext cx="8101971" cy="2995246"/>
            <a:chOff x="1723811" y="-3"/>
            <a:chExt cx="10718081" cy="3962404"/>
          </a:xfrm>
        </p:grpSpPr>
        <p:sp>
          <p:nvSpPr>
            <p:cNvPr id="16" name="Rectangle 15">
              <a:extLst>
                <a:ext uri="{FF2B5EF4-FFF2-40B4-BE49-F238E27FC236}">
                  <a16:creationId xmlns:a16="http://schemas.microsoft.com/office/drawing/2014/main" id="{ABB3A3B2-4A64-B71C-9FBC-1E98A5350DC4}"/>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753E69D-1BFF-4B12-457C-C265447BC36A}"/>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7" name="Content Placeholder 6">
            <a:extLst>
              <a:ext uri="{FF2B5EF4-FFF2-40B4-BE49-F238E27FC236}">
                <a16:creationId xmlns:a16="http://schemas.microsoft.com/office/drawing/2014/main" id="{3B06EF76-1E21-334C-CBEB-B1DAD2FB9D24}"/>
              </a:ext>
            </a:extLst>
          </p:cNvPr>
          <p:cNvGraphicFramePr>
            <a:graphicFrameLocks noGrp="1"/>
          </p:cNvGraphicFramePr>
          <p:nvPr>
            <p:ph idx="1"/>
            <p:extLst>
              <p:ext uri="{D42A27DB-BD31-4B8C-83A1-F6EECF244321}">
                <p14:modId xmlns:p14="http://schemas.microsoft.com/office/powerpoint/2010/main" val="2056590919"/>
              </p:ext>
            </p:extLst>
          </p:nvPr>
        </p:nvGraphicFramePr>
        <p:xfrm>
          <a:off x="1263324" y="2252949"/>
          <a:ext cx="2288501" cy="1938976"/>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a:extLst>
              <a:ext uri="{FF2B5EF4-FFF2-40B4-BE49-F238E27FC236}">
                <a16:creationId xmlns:a16="http://schemas.microsoft.com/office/drawing/2014/main" id="{19EF0FEC-06A1-CB36-F366-E938E8726A87}"/>
              </a:ext>
            </a:extLst>
          </p:cNvPr>
          <p:cNvSpPr txBox="1">
            <a:spLocks/>
          </p:cNvSpPr>
          <p:nvPr/>
        </p:nvSpPr>
        <p:spPr>
          <a:xfrm>
            <a:off x="2740616" y="1226431"/>
            <a:ext cx="6710768"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Dashboard</a:t>
            </a:r>
          </a:p>
        </p:txBody>
      </p:sp>
      <p:cxnSp>
        <p:nvCxnSpPr>
          <p:cNvPr id="9" name="Straight Connector 8">
            <a:extLst>
              <a:ext uri="{FF2B5EF4-FFF2-40B4-BE49-F238E27FC236}">
                <a16:creationId xmlns:a16="http://schemas.microsoft.com/office/drawing/2014/main" id="{E23FAC2D-0E03-9A34-2D71-52FDBD05B6AD}"/>
              </a:ext>
            </a:extLst>
          </p:cNvPr>
          <p:cNvCxnSpPr>
            <a:cxnSpLocks/>
          </p:cNvCxnSpPr>
          <p:nvPr/>
        </p:nvCxnSpPr>
        <p:spPr>
          <a:xfrm>
            <a:off x="6096000" y="0"/>
            <a:ext cx="0" cy="466725"/>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6">
            <a:extLst>
              <a:ext uri="{FF2B5EF4-FFF2-40B4-BE49-F238E27FC236}">
                <a16:creationId xmlns:a16="http://schemas.microsoft.com/office/drawing/2014/main" id="{FE0BC835-EC46-BF0D-61E8-99E584CDAB75}"/>
              </a:ext>
            </a:extLst>
          </p:cNvPr>
          <p:cNvGraphicFramePr>
            <a:graphicFrameLocks/>
          </p:cNvGraphicFramePr>
          <p:nvPr>
            <p:extLst>
              <p:ext uri="{D42A27DB-BD31-4B8C-83A1-F6EECF244321}">
                <p14:modId xmlns:p14="http://schemas.microsoft.com/office/powerpoint/2010/main" val="2907480966"/>
              </p:ext>
            </p:extLst>
          </p:nvPr>
        </p:nvGraphicFramePr>
        <p:xfrm>
          <a:off x="3718846" y="2252949"/>
          <a:ext cx="2288501" cy="19389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ontent Placeholder 6">
            <a:extLst>
              <a:ext uri="{FF2B5EF4-FFF2-40B4-BE49-F238E27FC236}">
                <a16:creationId xmlns:a16="http://schemas.microsoft.com/office/drawing/2014/main" id="{0C8D9980-E25F-4850-861B-3EEDB06AC277}"/>
              </a:ext>
            </a:extLst>
          </p:cNvPr>
          <p:cNvGraphicFramePr>
            <a:graphicFrameLocks/>
          </p:cNvGraphicFramePr>
          <p:nvPr>
            <p:extLst>
              <p:ext uri="{D42A27DB-BD31-4B8C-83A1-F6EECF244321}">
                <p14:modId xmlns:p14="http://schemas.microsoft.com/office/powerpoint/2010/main" val="2342789331"/>
              </p:ext>
            </p:extLst>
          </p:nvPr>
        </p:nvGraphicFramePr>
        <p:xfrm>
          <a:off x="6174368" y="2252949"/>
          <a:ext cx="2288501" cy="19389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ontent Placeholder 6">
            <a:extLst>
              <a:ext uri="{FF2B5EF4-FFF2-40B4-BE49-F238E27FC236}">
                <a16:creationId xmlns:a16="http://schemas.microsoft.com/office/drawing/2014/main" id="{E94D06DE-C2AD-8205-F94B-B51044212424}"/>
              </a:ext>
            </a:extLst>
          </p:cNvPr>
          <p:cNvGraphicFramePr>
            <a:graphicFrameLocks/>
          </p:cNvGraphicFramePr>
          <p:nvPr>
            <p:extLst>
              <p:ext uri="{D42A27DB-BD31-4B8C-83A1-F6EECF244321}">
                <p14:modId xmlns:p14="http://schemas.microsoft.com/office/powerpoint/2010/main" val="202771503"/>
              </p:ext>
            </p:extLst>
          </p:nvPr>
        </p:nvGraphicFramePr>
        <p:xfrm>
          <a:off x="8629890" y="2252949"/>
          <a:ext cx="2288501" cy="1938976"/>
        </p:xfrm>
        <a:graphic>
          <a:graphicData uri="http://schemas.openxmlformats.org/drawingml/2006/chart">
            <c:chart xmlns:c="http://schemas.openxmlformats.org/drawingml/2006/chart" xmlns:r="http://schemas.openxmlformats.org/officeDocument/2006/relationships" r:id="rId6"/>
          </a:graphicData>
        </a:graphic>
      </p:graphicFrame>
      <p:sp>
        <p:nvSpPr>
          <p:cNvPr id="18" name="Title 1">
            <a:extLst>
              <a:ext uri="{FF2B5EF4-FFF2-40B4-BE49-F238E27FC236}">
                <a16:creationId xmlns:a16="http://schemas.microsoft.com/office/drawing/2014/main" id="{3F4F3A61-8E87-F6E7-5A51-0582E2974318}"/>
              </a:ext>
            </a:extLst>
          </p:cNvPr>
          <p:cNvSpPr txBox="1">
            <a:spLocks/>
          </p:cNvSpPr>
          <p:nvPr/>
        </p:nvSpPr>
        <p:spPr>
          <a:xfrm>
            <a:off x="1667345" y="2813872"/>
            <a:ext cx="1480458" cy="81713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solidFill>
                  <a:schemeClr val="accent3"/>
                </a:solidFill>
              </a:rPr>
              <a:t>80%</a:t>
            </a:r>
          </a:p>
        </p:txBody>
      </p:sp>
      <p:sp>
        <p:nvSpPr>
          <p:cNvPr id="19" name="Title 1">
            <a:extLst>
              <a:ext uri="{FF2B5EF4-FFF2-40B4-BE49-F238E27FC236}">
                <a16:creationId xmlns:a16="http://schemas.microsoft.com/office/drawing/2014/main" id="{0147E1AB-0432-6653-5E14-FE8B14E56274}"/>
              </a:ext>
            </a:extLst>
          </p:cNvPr>
          <p:cNvSpPr txBox="1">
            <a:spLocks/>
          </p:cNvSpPr>
          <p:nvPr/>
        </p:nvSpPr>
        <p:spPr>
          <a:xfrm>
            <a:off x="4122867" y="2813872"/>
            <a:ext cx="1480458" cy="81713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solidFill>
                  <a:schemeClr val="accent3"/>
                </a:solidFill>
              </a:rPr>
              <a:t>23%</a:t>
            </a:r>
          </a:p>
        </p:txBody>
      </p:sp>
      <p:sp>
        <p:nvSpPr>
          <p:cNvPr id="20" name="Title 1">
            <a:extLst>
              <a:ext uri="{FF2B5EF4-FFF2-40B4-BE49-F238E27FC236}">
                <a16:creationId xmlns:a16="http://schemas.microsoft.com/office/drawing/2014/main" id="{BA1D712C-2CA7-F4CF-6CDF-6CA7AB4D99E1}"/>
              </a:ext>
            </a:extLst>
          </p:cNvPr>
          <p:cNvSpPr txBox="1">
            <a:spLocks/>
          </p:cNvSpPr>
          <p:nvPr/>
        </p:nvSpPr>
        <p:spPr>
          <a:xfrm>
            <a:off x="6578389" y="2813872"/>
            <a:ext cx="1480458" cy="81713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solidFill>
                  <a:schemeClr val="accent3"/>
                </a:solidFill>
              </a:rPr>
              <a:t>95%</a:t>
            </a:r>
          </a:p>
        </p:txBody>
      </p:sp>
      <p:sp>
        <p:nvSpPr>
          <p:cNvPr id="21" name="Title 1">
            <a:extLst>
              <a:ext uri="{FF2B5EF4-FFF2-40B4-BE49-F238E27FC236}">
                <a16:creationId xmlns:a16="http://schemas.microsoft.com/office/drawing/2014/main" id="{DDE66B0D-6043-FF0C-52E6-920422B36FD3}"/>
              </a:ext>
            </a:extLst>
          </p:cNvPr>
          <p:cNvSpPr txBox="1">
            <a:spLocks/>
          </p:cNvSpPr>
          <p:nvPr/>
        </p:nvSpPr>
        <p:spPr>
          <a:xfrm>
            <a:off x="9033911" y="2813872"/>
            <a:ext cx="1480458" cy="817130"/>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3600" dirty="0">
                <a:solidFill>
                  <a:schemeClr val="accent3"/>
                </a:solidFill>
              </a:rPr>
              <a:t>62%</a:t>
            </a:r>
          </a:p>
        </p:txBody>
      </p:sp>
      <p:sp>
        <p:nvSpPr>
          <p:cNvPr id="25" name="Content Placeholder 2">
            <a:extLst>
              <a:ext uri="{FF2B5EF4-FFF2-40B4-BE49-F238E27FC236}">
                <a16:creationId xmlns:a16="http://schemas.microsoft.com/office/drawing/2014/main" id="{7D389AF0-3020-8812-0940-35600450F04D}"/>
              </a:ext>
            </a:extLst>
          </p:cNvPr>
          <p:cNvSpPr txBox="1">
            <a:spLocks/>
          </p:cNvSpPr>
          <p:nvPr/>
        </p:nvSpPr>
        <p:spPr>
          <a:xfrm>
            <a:off x="4775200" y="4666155"/>
            <a:ext cx="2641600" cy="40711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600" b="1" dirty="0"/>
              <a:t>Results that matter</a:t>
            </a:r>
          </a:p>
        </p:txBody>
      </p:sp>
      <p:sp>
        <p:nvSpPr>
          <p:cNvPr id="26" name="Content Placeholder 2">
            <a:extLst>
              <a:ext uri="{FF2B5EF4-FFF2-40B4-BE49-F238E27FC236}">
                <a16:creationId xmlns:a16="http://schemas.microsoft.com/office/drawing/2014/main" id="{9D23B31F-24A8-75E8-239B-2E9B69120E92}"/>
              </a:ext>
            </a:extLst>
          </p:cNvPr>
          <p:cNvSpPr txBox="1">
            <a:spLocks/>
          </p:cNvSpPr>
          <p:nvPr/>
        </p:nvSpPr>
        <p:spPr>
          <a:xfrm>
            <a:off x="2226067" y="5190024"/>
            <a:ext cx="7739866" cy="804376"/>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200" dirty="0"/>
              <a:t>Innovative ideas are not just something new, they provide value and solve problems. It takes "buy-in" from an organization to support innovation. Understanding customer's needs are critical to design new products. Change requires analysis and testing just like any other experimental effort.</a:t>
            </a:r>
          </a:p>
        </p:txBody>
      </p:sp>
      <p:cxnSp>
        <p:nvCxnSpPr>
          <p:cNvPr id="27" name="Straight Connector 26">
            <a:extLst>
              <a:ext uri="{FF2B5EF4-FFF2-40B4-BE49-F238E27FC236}">
                <a16:creationId xmlns:a16="http://schemas.microsoft.com/office/drawing/2014/main" id="{464C0E50-A8AD-89A0-9E47-0DD225762066}"/>
              </a:ext>
            </a:extLst>
          </p:cNvPr>
          <p:cNvCxnSpPr>
            <a:cxnSpLocks/>
          </p:cNvCxnSpPr>
          <p:nvPr/>
        </p:nvCxnSpPr>
        <p:spPr>
          <a:xfrm>
            <a:off x="0" y="4875529"/>
            <a:ext cx="1869897"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8D49CA-70EA-5E66-4543-71AF9507E933}"/>
              </a:ext>
            </a:extLst>
          </p:cNvPr>
          <p:cNvCxnSpPr>
            <a:cxnSpLocks/>
          </p:cNvCxnSpPr>
          <p:nvPr/>
        </p:nvCxnSpPr>
        <p:spPr>
          <a:xfrm>
            <a:off x="10322103" y="4875529"/>
            <a:ext cx="1869897"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57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2"/>
                                        </p:tgtEl>
                                      </p:cBhvr>
                                      <p:by x="400000" y="100000"/>
                                    </p:animScale>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1500"/>
                                        <p:tgtEl>
                                          <p:spTgt spid="13"/>
                                        </p:tgtEl>
                                      </p:cBhvr>
                                    </p:animEffect>
                                  </p:childTnLst>
                                </p:cTn>
                              </p:par>
                              <p:par>
                                <p:cTn id="10" presetID="6" presetClass="emph" presetSubtype="0" repeatCount="indefinite" accel="21000" decel="20000" autoRev="1" fill="hold" grpId="1" nodeType="withEffect">
                                  <p:stCondLst>
                                    <p:cond delay="0"/>
                                  </p:stCondLst>
                                  <p:childTnLst>
                                    <p:animScale>
                                      <p:cBhvr>
                                        <p:cTn id="11" dur="6000" fill="hold"/>
                                        <p:tgtEl>
                                          <p:spTgt spid="13"/>
                                        </p:tgtEl>
                                      </p:cBhvr>
                                      <p:by x="150000" y="150000"/>
                                    </p:animScale>
                                  </p:childTnLst>
                                </p:cTn>
                              </p:par>
                              <p:par>
                                <p:cTn id="12" presetID="10" presetClass="entr" presetSubtype="0"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500"/>
                                        <p:tgtEl>
                                          <p:spTgt spid="22"/>
                                        </p:tgtEl>
                                      </p:cBhvr>
                                    </p:animEffect>
                                  </p:childTnLst>
                                </p:cTn>
                              </p:par>
                              <p:par>
                                <p:cTn id="15" presetID="6" presetClass="emph" presetSubtype="0" repeatCount="indefinite" accel="21000" decel="20000" autoRev="1" fill="hold" nodeType="withEffect">
                                  <p:stCondLst>
                                    <p:cond delay="500"/>
                                  </p:stCondLst>
                                  <p:childTnLst>
                                    <p:animScale>
                                      <p:cBhvr>
                                        <p:cTn id="16" dur="6000" fill="hold"/>
                                        <p:tgtEl>
                                          <p:spTgt spid="22"/>
                                        </p:tgtEl>
                                      </p:cBhvr>
                                      <p:by x="150000" y="150000"/>
                                    </p:animScale>
                                  </p:childTnLst>
                                </p:cTn>
                              </p:par>
                              <p:par>
                                <p:cTn id="17" presetID="10" presetClass="entr" presetSubtype="0" fill="hold"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childTnLst>
                                </p:cTn>
                              </p:par>
                              <p:par>
                                <p:cTn id="20" presetID="6" presetClass="emph" presetSubtype="0" repeatCount="indefinite" accel="21000" decel="20000" autoRev="1" fill="hold" nodeType="withEffect">
                                  <p:stCondLst>
                                    <p:cond delay="1000"/>
                                  </p:stCondLst>
                                  <p:childTnLst>
                                    <p:animScale>
                                      <p:cBhvr>
                                        <p:cTn id="21" dur="6000" fill="hold"/>
                                        <p:tgtEl>
                                          <p:spTgt spid="15"/>
                                        </p:tgtEl>
                                      </p:cBhvr>
                                      <p:by x="150000" y="150000"/>
                                    </p:animScale>
                                  </p:childTnLst>
                                </p:cTn>
                              </p:par>
                              <p:par>
                                <p:cTn id="22" presetID="10" presetClass="entr" presetSubtype="0" fill="hold" grpId="0" nodeType="withEffect">
                                  <p:stCondLst>
                                    <p:cond delay="7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500"/>
                                        <p:tgtEl>
                                          <p:spTgt spid="14"/>
                                        </p:tgtEl>
                                      </p:cBhvr>
                                    </p:animEffect>
                                  </p:childTnLst>
                                </p:cTn>
                              </p:par>
                              <p:par>
                                <p:cTn id="25" presetID="6" presetClass="emph" presetSubtype="0" repeatCount="indefinite" accel="21000" decel="20000" autoRev="1" fill="hold" grpId="1" nodeType="withEffect">
                                  <p:stCondLst>
                                    <p:cond delay="750"/>
                                  </p:stCondLst>
                                  <p:childTnLst>
                                    <p:animScale>
                                      <p:cBhvr>
                                        <p:cTn id="26" dur="6000" fill="hold"/>
                                        <p:tgtEl>
                                          <p:spTgt spid="14"/>
                                        </p:tgtEl>
                                      </p:cBhvr>
                                      <p:by x="150000" y="150000"/>
                                    </p:animScale>
                                  </p:childTnLst>
                                </p:cTn>
                              </p:par>
                              <p:par>
                                <p:cTn id="27" presetID="6" presetClass="emph" presetSubtype="0" fill="hold" nodeType="withEffect">
                                  <p:stCondLst>
                                    <p:cond delay="0"/>
                                  </p:stCondLst>
                                  <p:childTnLst>
                                    <p:animScale>
                                      <p:cBhvr>
                                        <p:cTn id="28" dur="2000" fill="hold"/>
                                        <p:tgtEl>
                                          <p:spTgt spid="27"/>
                                        </p:tgtEl>
                                      </p:cBhvr>
                                      <p:by x="400000" y="100000"/>
                                    </p:animScale>
                                  </p:childTnLst>
                                </p:cTn>
                              </p:par>
                              <p:par>
                                <p:cTn id="29" presetID="6" presetClass="emph" presetSubtype="0" fill="hold" nodeType="withEffect">
                                  <p:stCondLst>
                                    <p:cond delay="0"/>
                                  </p:stCondLst>
                                  <p:childTnLst>
                                    <p:animScale>
                                      <p:cBhvr>
                                        <p:cTn id="30" dur="2000" fill="hold"/>
                                        <p:tgtEl>
                                          <p:spTgt spid="9"/>
                                        </p:tgtEl>
                                      </p:cBhvr>
                                      <p:by x="100000" y="400000"/>
                                    </p:animScale>
                                  </p:childTnLst>
                                </p:cTn>
                              </p:par>
                              <p:par>
                                <p:cTn id="31" presetID="21" presetClass="entr" presetSubtype="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heel(1)">
                                      <p:cBhvr>
                                        <p:cTn id="33" dur="2000"/>
                                        <p:tgtEl>
                                          <p:spTgt spid="11"/>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000"/>
                                        <p:tgtEl>
                                          <p:spTgt spid="10"/>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heel(1)">
                                      <p:cBhvr>
                                        <p:cTn id="39" dur="2000"/>
                                        <p:tgtEl>
                                          <p:spTgt spid="7"/>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20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childTnLst>
                                </p:cTn>
                              </p:par>
                              <p:par>
                                <p:cTn id="55" presetID="10" presetClass="entr" presetSubtype="0" fill="hold" grpId="0" nodeType="withEffect">
                                  <p:stCondLst>
                                    <p:cond delay="20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childTnLst>
                                </p:cTn>
                              </p:par>
                              <p:par>
                                <p:cTn id="58" presetID="10" presetClass="entr" presetSubtype="0" fill="hold" grpId="0" nodeType="withEffect">
                                  <p:stCondLst>
                                    <p:cond delay="200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par>
                                <p:cTn id="61" presetID="23" presetClass="entr" presetSubtype="16" fill="hold" grpId="1"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2000" fill="hold"/>
                                        <p:tgtEl>
                                          <p:spTgt spid="18"/>
                                        </p:tgtEl>
                                        <p:attrNameLst>
                                          <p:attrName>ppt_w</p:attrName>
                                        </p:attrNameLst>
                                      </p:cBhvr>
                                      <p:tavLst>
                                        <p:tav tm="0">
                                          <p:val>
                                            <p:fltVal val="0"/>
                                          </p:val>
                                        </p:tav>
                                        <p:tav tm="100000">
                                          <p:val>
                                            <p:strVal val="#ppt_w"/>
                                          </p:val>
                                        </p:tav>
                                      </p:tavLst>
                                    </p:anim>
                                    <p:anim calcmode="lin" valueType="num">
                                      <p:cBhvr>
                                        <p:cTn id="64" dur="2000" fill="hold"/>
                                        <p:tgtEl>
                                          <p:spTgt spid="18"/>
                                        </p:tgtEl>
                                        <p:attrNameLst>
                                          <p:attrName>ppt_h</p:attrName>
                                        </p:attrNameLst>
                                      </p:cBhvr>
                                      <p:tavLst>
                                        <p:tav tm="0">
                                          <p:val>
                                            <p:fltVal val="0"/>
                                          </p:val>
                                        </p:tav>
                                        <p:tav tm="100000">
                                          <p:val>
                                            <p:strVal val="#ppt_h"/>
                                          </p:val>
                                        </p:tav>
                                      </p:tavLst>
                                    </p:anim>
                                  </p:childTnLst>
                                </p:cTn>
                              </p:par>
                              <p:par>
                                <p:cTn id="65" presetID="23" presetClass="entr" presetSubtype="16" fill="hold" grpId="1"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2000" fill="hold"/>
                                        <p:tgtEl>
                                          <p:spTgt spid="19"/>
                                        </p:tgtEl>
                                        <p:attrNameLst>
                                          <p:attrName>ppt_w</p:attrName>
                                        </p:attrNameLst>
                                      </p:cBhvr>
                                      <p:tavLst>
                                        <p:tav tm="0">
                                          <p:val>
                                            <p:fltVal val="0"/>
                                          </p:val>
                                        </p:tav>
                                        <p:tav tm="100000">
                                          <p:val>
                                            <p:strVal val="#ppt_w"/>
                                          </p:val>
                                        </p:tav>
                                      </p:tavLst>
                                    </p:anim>
                                    <p:anim calcmode="lin" valueType="num">
                                      <p:cBhvr>
                                        <p:cTn id="68" dur="2000" fill="hold"/>
                                        <p:tgtEl>
                                          <p:spTgt spid="19"/>
                                        </p:tgtEl>
                                        <p:attrNameLst>
                                          <p:attrName>ppt_h</p:attrName>
                                        </p:attrNameLst>
                                      </p:cBhvr>
                                      <p:tavLst>
                                        <p:tav tm="0">
                                          <p:val>
                                            <p:fltVal val="0"/>
                                          </p:val>
                                        </p:tav>
                                        <p:tav tm="100000">
                                          <p:val>
                                            <p:strVal val="#ppt_h"/>
                                          </p:val>
                                        </p:tav>
                                      </p:tavLst>
                                    </p:anim>
                                  </p:childTnLst>
                                </p:cTn>
                              </p:par>
                              <p:par>
                                <p:cTn id="69" presetID="23" presetClass="entr" presetSubtype="16" fill="hold" grpId="1"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2000" fill="hold"/>
                                        <p:tgtEl>
                                          <p:spTgt spid="20"/>
                                        </p:tgtEl>
                                        <p:attrNameLst>
                                          <p:attrName>ppt_w</p:attrName>
                                        </p:attrNameLst>
                                      </p:cBhvr>
                                      <p:tavLst>
                                        <p:tav tm="0">
                                          <p:val>
                                            <p:fltVal val="0"/>
                                          </p:val>
                                        </p:tav>
                                        <p:tav tm="100000">
                                          <p:val>
                                            <p:strVal val="#ppt_w"/>
                                          </p:val>
                                        </p:tav>
                                      </p:tavLst>
                                    </p:anim>
                                    <p:anim calcmode="lin" valueType="num">
                                      <p:cBhvr>
                                        <p:cTn id="72" dur="2000" fill="hold"/>
                                        <p:tgtEl>
                                          <p:spTgt spid="20"/>
                                        </p:tgtEl>
                                        <p:attrNameLst>
                                          <p:attrName>ppt_h</p:attrName>
                                        </p:attrNameLst>
                                      </p:cBhvr>
                                      <p:tavLst>
                                        <p:tav tm="0">
                                          <p:val>
                                            <p:fltVal val="0"/>
                                          </p:val>
                                        </p:tav>
                                        <p:tav tm="100000">
                                          <p:val>
                                            <p:strVal val="#ppt_h"/>
                                          </p:val>
                                        </p:tav>
                                      </p:tavLst>
                                    </p:anim>
                                  </p:childTnLst>
                                </p:cTn>
                              </p:par>
                              <p:par>
                                <p:cTn id="73" presetID="23" presetClass="entr" presetSubtype="16" fill="hold" grpId="1"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2000" fill="hold"/>
                                        <p:tgtEl>
                                          <p:spTgt spid="21"/>
                                        </p:tgtEl>
                                        <p:attrNameLst>
                                          <p:attrName>ppt_w</p:attrName>
                                        </p:attrNameLst>
                                      </p:cBhvr>
                                      <p:tavLst>
                                        <p:tav tm="0">
                                          <p:val>
                                            <p:fltVal val="0"/>
                                          </p:val>
                                        </p:tav>
                                        <p:tav tm="100000">
                                          <p:val>
                                            <p:strVal val="#ppt_w"/>
                                          </p:val>
                                        </p:tav>
                                      </p:tavLst>
                                    </p:anim>
                                    <p:anim calcmode="lin" valueType="num">
                                      <p:cBhvr>
                                        <p:cTn id="76" dur="20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Graphic spid="7" grpId="0">
        <p:bldAsOne/>
      </p:bldGraphic>
      <p:bldGraphic spid="10" grpId="0">
        <p:bldAsOne/>
      </p:bldGraphic>
      <p:bldGraphic spid="11" grpId="0">
        <p:bldAsOne/>
      </p:bldGraphic>
      <p:bldGraphic spid="12" grpId="0">
        <p:bldAsOne/>
      </p:bldGraphic>
      <p:bldP spid="18" grpId="0"/>
      <p:bldP spid="18" grpId="1"/>
      <p:bldP spid="19" grpId="0"/>
      <p:bldP spid="19" grpId="1"/>
      <p:bldP spid="20" grpId="0"/>
      <p:bldP spid="20" grpId="1"/>
      <p:bldP spid="21" grpId="0"/>
      <p:bldP spid="21" grpId="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pic>
        <p:nvPicPr>
          <p:cNvPr id="3" name="Picture 2" descr="A picture containing dune&#10;&#10;Description automatically generated">
            <a:extLst>
              <a:ext uri="{FF2B5EF4-FFF2-40B4-BE49-F238E27FC236}">
                <a16:creationId xmlns:a16="http://schemas.microsoft.com/office/drawing/2014/main" id="{24274416-BB29-2A1E-3BA0-F6DFE909E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0791"/>
            <a:ext cx="10287000" cy="6853941"/>
          </a:xfrm>
          <a:prstGeom prst="rect">
            <a:avLst/>
          </a:prstGeom>
        </p:spPr>
      </p:pic>
      <p:sp>
        <p:nvSpPr>
          <p:cNvPr id="10" name="Rectangle 9">
            <a:extLst>
              <a:ext uri="{FF2B5EF4-FFF2-40B4-BE49-F238E27FC236}">
                <a16:creationId xmlns:a16="http://schemas.microsoft.com/office/drawing/2014/main" id="{747AFD1F-020E-A9E2-3DA8-6EE08B1660C6}"/>
              </a:ext>
            </a:extLst>
          </p:cNvPr>
          <p:cNvSpPr/>
          <p:nvPr/>
        </p:nvSpPr>
        <p:spPr>
          <a:xfrm>
            <a:off x="546100" y="0"/>
            <a:ext cx="10287000" cy="6858000"/>
          </a:xfrm>
          <a:prstGeom prst="rect">
            <a:avLst/>
          </a:prstGeom>
          <a:gradFill flip="none" rotWithShape="1">
            <a:gsLst>
              <a:gs pos="29000">
                <a:srgbClr val="191D28"/>
              </a:gs>
              <a:gs pos="97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8AFECF2-E2FF-9D9D-ACC7-581679E5AFA7}"/>
              </a:ext>
            </a:extLst>
          </p:cNvPr>
          <p:cNvGrpSpPr/>
          <p:nvPr/>
        </p:nvGrpSpPr>
        <p:grpSpPr>
          <a:xfrm>
            <a:off x="479408" y="5853"/>
            <a:ext cx="7392388" cy="2732662"/>
            <a:chOff x="1719611" y="-3"/>
            <a:chExt cx="10719083" cy="3962403"/>
          </a:xfrm>
        </p:grpSpPr>
        <p:sp>
          <p:nvSpPr>
            <p:cNvPr id="15" name="Rectangle 14">
              <a:extLst>
                <a:ext uri="{FF2B5EF4-FFF2-40B4-BE49-F238E27FC236}">
                  <a16:creationId xmlns:a16="http://schemas.microsoft.com/office/drawing/2014/main" id="{3A2262EE-83E9-0AE3-1810-869125899537}"/>
                </a:ext>
              </a:extLst>
            </p:cNvPr>
            <p:cNvSpPr/>
            <p:nvPr/>
          </p:nvSpPr>
          <p:spPr>
            <a:xfrm rot="10800000">
              <a:off x="7079770"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E82D02-9D2F-1F95-3A6A-F51A2989AECF}"/>
                </a:ext>
              </a:extLst>
            </p:cNvPr>
            <p:cNvSpPr/>
            <p:nvPr/>
          </p:nvSpPr>
          <p:spPr>
            <a:xfrm rot="10800000" flipH="1">
              <a:off x="1719611"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73E0D22F-7376-14CE-07F1-A6CB2F80500E}"/>
              </a:ext>
            </a:extLst>
          </p:cNvPr>
          <p:cNvSpPr/>
          <p:nvPr/>
        </p:nvSpPr>
        <p:spPr>
          <a:xfrm flipH="1">
            <a:off x="0" y="1591575"/>
            <a:ext cx="7797800" cy="5266425"/>
          </a:xfrm>
          <a:prstGeom prst="rect">
            <a:avLst/>
          </a:prstGeom>
          <a:gradFill flip="none" rotWithShape="1">
            <a:gsLst>
              <a:gs pos="0">
                <a:schemeClr val="accent1"/>
              </a:gs>
              <a:gs pos="57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7">
            <a:extLst>
              <a:ext uri="{FF2B5EF4-FFF2-40B4-BE49-F238E27FC236}">
                <a16:creationId xmlns:a16="http://schemas.microsoft.com/office/drawing/2014/main" id="{DDCB34A3-79A7-733D-BC69-B384B94302B8}"/>
              </a:ext>
            </a:extLst>
          </p:cNvPr>
          <p:cNvSpPr>
            <a:spLocks noGrp="1"/>
          </p:cNvSpPr>
          <p:nvPr>
            <p:ph type="title"/>
          </p:nvPr>
        </p:nvSpPr>
        <p:spPr>
          <a:xfrm>
            <a:off x="1355438" y="1726044"/>
            <a:ext cx="3571875" cy="1586345"/>
          </a:xfrm>
        </p:spPr>
        <p:txBody>
          <a:bodyPr/>
          <a:lstStyle/>
          <a:p>
            <a:r>
              <a:rPr lang="en-US" sz="4400" dirty="0"/>
              <a:t>Mission </a:t>
            </a:r>
            <a:br>
              <a:rPr lang="en-US" sz="4400" dirty="0"/>
            </a:br>
            <a:r>
              <a:rPr lang="en-US" sz="4400" dirty="0"/>
              <a:t>Vision</a:t>
            </a:r>
          </a:p>
        </p:txBody>
      </p:sp>
      <p:grpSp>
        <p:nvGrpSpPr>
          <p:cNvPr id="17" name="Group 16">
            <a:extLst>
              <a:ext uri="{FF2B5EF4-FFF2-40B4-BE49-F238E27FC236}">
                <a16:creationId xmlns:a16="http://schemas.microsoft.com/office/drawing/2014/main" id="{631BE400-6BF7-2E15-ECAC-93990BB4E662}"/>
              </a:ext>
            </a:extLst>
          </p:cNvPr>
          <p:cNvGrpSpPr/>
          <p:nvPr/>
        </p:nvGrpSpPr>
        <p:grpSpPr>
          <a:xfrm rot="10800000">
            <a:off x="627697" y="4119485"/>
            <a:ext cx="7390007" cy="2732662"/>
            <a:chOff x="1719611" y="-3"/>
            <a:chExt cx="10715631" cy="3962403"/>
          </a:xfrm>
        </p:grpSpPr>
        <p:sp>
          <p:nvSpPr>
            <p:cNvPr id="18" name="Rectangle 17">
              <a:extLst>
                <a:ext uri="{FF2B5EF4-FFF2-40B4-BE49-F238E27FC236}">
                  <a16:creationId xmlns:a16="http://schemas.microsoft.com/office/drawing/2014/main" id="{C2E8DDC7-5756-467E-90EE-CF441415F96E}"/>
                </a:ext>
              </a:extLst>
            </p:cNvPr>
            <p:cNvSpPr/>
            <p:nvPr/>
          </p:nvSpPr>
          <p:spPr>
            <a:xfrm rot="10800000">
              <a:off x="7076318"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C6A84-559A-272F-E733-3BF0172B362B}"/>
                </a:ext>
              </a:extLst>
            </p:cNvPr>
            <p:cNvSpPr/>
            <p:nvPr/>
          </p:nvSpPr>
          <p:spPr>
            <a:xfrm rot="10800000" flipH="1">
              <a:off x="1719611"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ontent Placeholder 8">
            <a:extLst>
              <a:ext uri="{FF2B5EF4-FFF2-40B4-BE49-F238E27FC236}">
                <a16:creationId xmlns:a16="http://schemas.microsoft.com/office/drawing/2014/main" id="{CAB559D6-6687-5B8F-4FB4-94312A0FCE92}"/>
              </a:ext>
            </a:extLst>
          </p:cNvPr>
          <p:cNvSpPr>
            <a:spLocks noGrp="1"/>
          </p:cNvSpPr>
          <p:nvPr>
            <p:ph idx="1"/>
          </p:nvPr>
        </p:nvSpPr>
        <p:spPr>
          <a:xfrm>
            <a:off x="1355438" y="3429000"/>
            <a:ext cx="4245330" cy="1586345"/>
          </a:xfrm>
        </p:spPr>
        <p:txBody>
          <a:bodyPr/>
          <a:lstStyle/>
          <a:p>
            <a:pPr marL="0" indent="0">
              <a:lnSpc>
                <a:spcPct val="130000"/>
              </a:lnSpc>
              <a:spcBef>
                <a:spcPts val="500"/>
              </a:spcBef>
              <a:spcAft>
                <a:spcPts val="500"/>
              </a:spcAft>
              <a:buNone/>
            </a:pPr>
            <a:r>
              <a:rPr lang="en-US" dirty="0"/>
              <a:t>We saw the current problem in the market and brought up a solution that can help resolving this problem. We believe that our product resolves our demographic’s biggest pain points and have strong and scalable growth potential.</a:t>
            </a:r>
          </a:p>
        </p:txBody>
      </p:sp>
      <p:cxnSp>
        <p:nvCxnSpPr>
          <p:cNvPr id="5" name="Straight Connector 4">
            <a:extLst>
              <a:ext uri="{FF2B5EF4-FFF2-40B4-BE49-F238E27FC236}">
                <a16:creationId xmlns:a16="http://schemas.microsoft.com/office/drawing/2014/main" id="{BC09C7BB-2F6C-BFDB-E366-976F458990C3}"/>
              </a:ext>
            </a:extLst>
          </p:cNvPr>
          <p:cNvCxnSpPr>
            <a:cxnSpLocks/>
          </p:cNvCxnSpPr>
          <p:nvPr/>
        </p:nvCxnSpPr>
        <p:spPr>
          <a:xfrm>
            <a:off x="1355438" y="1372184"/>
            <a:ext cx="8890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AF25BD52-A91A-736C-F1D5-95D8AAB7140B}"/>
              </a:ext>
            </a:extLst>
          </p:cNvPr>
          <p:cNvSpPr txBox="1">
            <a:spLocks/>
          </p:cNvSpPr>
          <p:nvPr/>
        </p:nvSpPr>
        <p:spPr>
          <a:xfrm>
            <a:off x="3679539" y="1903727"/>
            <a:ext cx="990600"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8000" dirty="0">
                <a:ln>
                  <a:solidFill>
                    <a:schemeClr val="accent3"/>
                  </a:solidFill>
                </a:ln>
                <a:noFill/>
              </a:rPr>
              <a:t>&amp;</a:t>
            </a:r>
          </a:p>
        </p:txBody>
      </p:sp>
    </p:spTree>
    <p:extLst>
      <p:ext uri="{BB962C8B-B14F-4D97-AF65-F5344CB8AC3E}">
        <p14:creationId xmlns:p14="http://schemas.microsoft.com/office/powerpoint/2010/main" val="180790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accel="19000" decel="40000" fill="hold" nodeType="withEffect">
                                  <p:stCondLst>
                                    <p:cond delay="0"/>
                                  </p:stCondLst>
                                  <p:childTnLst>
                                    <p:animScale>
                                      <p:cBhvr>
                                        <p:cTn id="9" dur="2500" fill="hold"/>
                                        <p:tgtEl>
                                          <p:spTgt spid="5"/>
                                        </p:tgtEl>
                                      </p:cBhvr>
                                      <p:by x="400000" y="100000"/>
                                    </p:animScale>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35" presetClass="path" presetSubtype="0" accel="50000" decel="50000" fill="hold" nodeType="withEffect">
                                  <p:stCondLst>
                                    <p:cond delay="500"/>
                                  </p:stCondLst>
                                  <p:childTnLst>
                                    <p:animMotion origin="layout" path="M 0.06758 2.22222E-6 L 5E-6 2.22222E-6 " pathEditMode="relative" rAng="0" ptsTypes="AA">
                                      <p:cBhvr>
                                        <p:cTn id="14" dur="5000" fill="hold"/>
                                        <p:tgtEl>
                                          <p:spTgt spid="3"/>
                                        </p:tgtEl>
                                        <p:attrNameLst>
                                          <p:attrName>ppt_x</p:attrName>
                                          <p:attrName>ppt_y</p:attrName>
                                        </p:attrNameLst>
                                      </p:cBhvr>
                                      <p:rCtr x="-3385" y="0"/>
                                    </p:animMotion>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0"/>
                                        <p:tgtEl>
                                          <p:spTgt spid="14"/>
                                        </p:tgtEl>
                                      </p:cBhvr>
                                    </p:animEffect>
                                  </p:childTnLst>
                                </p:cTn>
                              </p:par>
                              <p:par>
                                <p:cTn id="18" presetID="6" presetClass="emph" presetSubtype="0" repeatCount="indefinite" accel="21000" decel="20000" autoRev="1" fill="hold" nodeType="withEffect">
                                  <p:stCondLst>
                                    <p:cond delay="0"/>
                                  </p:stCondLst>
                                  <p:childTnLst>
                                    <p:animScale>
                                      <p:cBhvr>
                                        <p:cTn id="19" dur="6000" fill="hold"/>
                                        <p:tgtEl>
                                          <p:spTgt spid="14"/>
                                        </p:tgtEl>
                                      </p:cBhvr>
                                      <p:by x="150000" y="150000"/>
                                    </p:animScale>
                                  </p:childTnLst>
                                </p:cTn>
                              </p:par>
                              <p:par>
                                <p:cTn id="20" presetID="10" presetClass="entr" presetSubtype="0" fill="hold"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500"/>
                                        <p:tgtEl>
                                          <p:spTgt spid="17"/>
                                        </p:tgtEl>
                                      </p:cBhvr>
                                    </p:animEffect>
                                  </p:childTnLst>
                                </p:cTn>
                              </p:par>
                              <p:par>
                                <p:cTn id="23" presetID="6" presetClass="emph" presetSubtype="0" repeatCount="indefinite" accel="21000" decel="20000" autoRev="1" fill="hold" nodeType="withEffect">
                                  <p:stCondLst>
                                    <p:cond delay="500"/>
                                  </p:stCondLst>
                                  <p:childTnLst>
                                    <p:animScale>
                                      <p:cBhvr>
                                        <p:cTn id="24" dur="6000" fill="hold"/>
                                        <p:tgtEl>
                                          <p:spTgt spid="17"/>
                                        </p:tgtEl>
                                      </p:cBhvr>
                                      <p:by x="150000" y="150000"/>
                                    </p:animScale>
                                  </p:childTnLst>
                                </p:cTn>
                              </p:par>
                              <p:par>
                                <p:cTn id="25" presetID="10"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500"/>
                                        <p:tgtEl>
                                          <p:spTgt spid="11"/>
                                        </p:tgtEl>
                                      </p:cBhvr>
                                    </p:animEffect>
                                  </p:childTnLst>
                                </p:cTn>
                              </p:par>
                              <p:par>
                                <p:cTn id="28" presetID="6" presetClass="emph" presetSubtype="0" repeatCount="indefinite" accel="21000" decel="20000" autoRev="1" fill="hold" grpId="1" nodeType="withEffect">
                                  <p:stCondLst>
                                    <p:cond delay="1000"/>
                                  </p:stCondLst>
                                  <p:childTnLst>
                                    <p:animScale>
                                      <p:cBhvr>
                                        <p:cTn id="29" dur="6000" fill="hold"/>
                                        <p:tgtEl>
                                          <p:spTgt spid="11"/>
                                        </p:tgtEl>
                                      </p:cBhvr>
                                      <p:by x="150000" y="150000"/>
                                    </p:animScale>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2" presetClass="entr" presetSubtype="1" fill="hold" grpId="0" nodeType="withEffect">
                                  <p:stCondLst>
                                    <p:cond delay="50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1600"/>
                                        <p:tgtEl>
                                          <p:spTgt spid="4">
                                            <p:txEl>
                                              <p:pRg st="0" end="0"/>
                                            </p:txEl>
                                          </p:spTgt>
                                        </p:tgtEl>
                                        <p:attrNameLst>
                                          <p:attrName>ppt_y</p:attrName>
                                        </p:attrNameLst>
                                      </p:cBhvr>
                                      <p:tavLst>
                                        <p:tav tm="0">
                                          <p:val>
                                            <p:strVal val="#ppt_y-#ppt_h*1.125000"/>
                                          </p:val>
                                        </p:tav>
                                        <p:tav tm="100000">
                                          <p:val>
                                            <p:strVal val="#ppt_y"/>
                                          </p:val>
                                        </p:tav>
                                      </p:tavLst>
                                    </p:anim>
                                    <p:animEffect transition="in" filter="wipe(down)">
                                      <p:cBhvr>
                                        <p:cTn id="36" dur="1600"/>
                                        <p:tgtEl>
                                          <p:spTgt spid="4">
                                            <p:txEl>
                                              <p:pRg st="0" end="0"/>
                                            </p:txEl>
                                          </p:spTgt>
                                        </p:tgtEl>
                                      </p:cBhvr>
                                    </p:animEffect>
                                  </p:childTnLst>
                                </p:cTn>
                              </p:par>
                              <p:par>
                                <p:cTn id="37" presetID="23" presetClass="entr" presetSubtype="28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500" fill="hold"/>
                                        <p:tgtEl>
                                          <p:spTgt spid="6"/>
                                        </p:tgtEl>
                                        <p:attrNameLst>
                                          <p:attrName>ppt_w</p:attrName>
                                        </p:attrNameLst>
                                      </p:cBhvr>
                                      <p:tavLst>
                                        <p:tav tm="0">
                                          <p:val>
                                            <p:strVal val="4/3*#ppt_w"/>
                                          </p:val>
                                        </p:tav>
                                        <p:tav tm="100000">
                                          <p:val>
                                            <p:strVal val="#ppt_w"/>
                                          </p:val>
                                        </p:tav>
                                      </p:tavLst>
                                    </p:anim>
                                    <p:anim calcmode="lin" valueType="num">
                                      <p:cBhvr>
                                        <p:cTn id="40" dur="150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4"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A2D54-E5D8-C244-EEF1-BADC3FAC0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96526" cy="6857998"/>
          </a:xfrm>
          <a:prstGeom prst="rect">
            <a:avLst/>
          </a:prstGeom>
        </p:spPr>
      </p:pic>
      <p:sp>
        <p:nvSpPr>
          <p:cNvPr id="8" name="Rectangle 7">
            <a:extLst>
              <a:ext uri="{FF2B5EF4-FFF2-40B4-BE49-F238E27FC236}">
                <a16:creationId xmlns:a16="http://schemas.microsoft.com/office/drawing/2014/main" id="{70B4CF66-1A80-C492-76B0-B96DBA490628}"/>
              </a:ext>
            </a:extLst>
          </p:cNvPr>
          <p:cNvSpPr/>
          <p:nvPr/>
        </p:nvSpPr>
        <p:spPr>
          <a:xfrm rot="10800000">
            <a:off x="546099" y="0"/>
            <a:ext cx="11079843" cy="6858000"/>
          </a:xfrm>
          <a:prstGeom prst="rect">
            <a:avLst/>
          </a:prstGeom>
          <a:gradFill flip="none" rotWithShape="1">
            <a:gsLst>
              <a:gs pos="64000">
                <a:srgbClr val="1E2A47">
                  <a:alpha val="72000"/>
                </a:srgbClr>
              </a:gs>
              <a:gs pos="42000">
                <a:srgbClr val="1C2439">
                  <a:alpha val="93000"/>
                </a:srgbClr>
              </a:gs>
              <a:gs pos="18000">
                <a:srgbClr val="191D28"/>
              </a:gs>
              <a:gs pos="89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4E17103-E346-F647-6E6B-99332F284455}"/>
              </a:ext>
            </a:extLst>
          </p:cNvPr>
          <p:cNvSpPr/>
          <p:nvPr/>
        </p:nvSpPr>
        <p:spPr>
          <a:xfrm>
            <a:off x="6978331" y="2647950"/>
            <a:ext cx="5213669" cy="4210051"/>
          </a:xfrm>
          <a:prstGeom prst="rect">
            <a:avLst/>
          </a:prstGeom>
          <a:gradFill flip="none" rotWithShape="1">
            <a:gsLst>
              <a:gs pos="0">
                <a:schemeClr val="accent4">
                  <a:alpha val="40000"/>
                </a:schemeClr>
              </a:gs>
              <a:gs pos="59000">
                <a:schemeClr val="accent4">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FAC4525-C78D-745C-5125-B0F1F08F0DB5}"/>
              </a:ext>
            </a:extLst>
          </p:cNvPr>
          <p:cNvGrpSpPr/>
          <p:nvPr/>
        </p:nvGrpSpPr>
        <p:grpSpPr>
          <a:xfrm rot="10800000">
            <a:off x="4638611" y="3862753"/>
            <a:ext cx="8101971" cy="2995246"/>
            <a:chOff x="1723811" y="-3"/>
            <a:chExt cx="10718081" cy="3962404"/>
          </a:xfrm>
        </p:grpSpPr>
        <p:sp>
          <p:nvSpPr>
            <p:cNvPr id="6" name="Rectangle 5">
              <a:extLst>
                <a:ext uri="{FF2B5EF4-FFF2-40B4-BE49-F238E27FC236}">
                  <a16:creationId xmlns:a16="http://schemas.microsoft.com/office/drawing/2014/main" id="{DFC055F4-3A7F-EE0F-D95A-85586E950FF2}"/>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D54AEB-2434-F982-939C-1897DD997CA3}"/>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DE5AC686-0CBA-3AA9-8F05-4A646CA4F130}"/>
              </a:ext>
            </a:extLst>
          </p:cNvPr>
          <p:cNvGrpSpPr/>
          <p:nvPr/>
        </p:nvGrpSpPr>
        <p:grpSpPr>
          <a:xfrm>
            <a:off x="1846453" y="0"/>
            <a:ext cx="9276163" cy="3429000"/>
            <a:chOff x="1719611" y="-3"/>
            <a:chExt cx="10719131" cy="3962403"/>
          </a:xfrm>
        </p:grpSpPr>
        <p:sp>
          <p:nvSpPr>
            <p:cNvPr id="10" name="Rectangle 9">
              <a:extLst>
                <a:ext uri="{FF2B5EF4-FFF2-40B4-BE49-F238E27FC236}">
                  <a16:creationId xmlns:a16="http://schemas.microsoft.com/office/drawing/2014/main" id="{BFBC16EC-052F-1972-554B-CAFC3EE8B0CC}"/>
                </a:ext>
              </a:extLst>
            </p:cNvPr>
            <p:cNvSpPr/>
            <p:nvPr/>
          </p:nvSpPr>
          <p:spPr>
            <a:xfrm rot="10800000">
              <a:off x="7079818"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340B6-EFD0-A619-6A6F-BC1D52855584}"/>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E7D37F54-28BF-9CE6-DAA8-A17AA4645BB1}"/>
              </a:ext>
            </a:extLst>
          </p:cNvPr>
          <p:cNvCxnSpPr>
            <a:cxnSpLocks/>
          </p:cNvCxnSpPr>
          <p:nvPr/>
        </p:nvCxnSpPr>
        <p:spPr>
          <a:xfrm>
            <a:off x="804194" y="2228463"/>
            <a:ext cx="112799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itle 7">
            <a:extLst>
              <a:ext uri="{FF2B5EF4-FFF2-40B4-BE49-F238E27FC236}">
                <a16:creationId xmlns:a16="http://schemas.microsoft.com/office/drawing/2014/main" id="{FE0F3ACF-603C-2399-03BD-5AA8EDC6C1D2}"/>
              </a:ext>
            </a:extLst>
          </p:cNvPr>
          <p:cNvSpPr>
            <a:spLocks noGrp="1"/>
          </p:cNvSpPr>
          <p:nvPr>
            <p:ph type="title"/>
          </p:nvPr>
        </p:nvSpPr>
        <p:spPr>
          <a:xfrm>
            <a:off x="1108696" y="2582324"/>
            <a:ext cx="4111004" cy="817130"/>
          </a:xfrm>
        </p:spPr>
        <p:txBody>
          <a:bodyPr/>
          <a:lstStyle/>
          <a:p>
            <a:r>
              <a:rPr lang="en-US" sz="4400" dirty="0"/>
              <a:t>Milestones</a:t>
            </a:r>
          </a:p>
        </p:txBody>
      </p:sp>
      <p:sp>
        <p:nvSpPr>
          <p:cNvPr id="26" name="Title 7">
            <a:extLst>
              <a:ext uri="{FF2B5EF4-FFF2-40B4-BE49-F238E27FC236}">
                <a16:creationId xmlns:a16="http://schemas.microsoft.com/office/drawing/2014/main" id="{918F7132-6DFD-7A24-1F6B-965C18356D61}"/>
              </a:ext>
            </a:extLst>
          </p:cNvPr>
          <p:cNvSpPr txBox="1">
            <a:spLocks/>
          </p:cNvSpPr>
          <p:nvPr/>
        </p:nvSpPr>
        <p:spPr>
          <a:xfrm>
            <a:off x="5554494" y="804436"/>
            <a:ext cx="585112" cy="973453"/>
          </a:xfrm>
          <a:prstGeom prst="rect">
            <a:avLst/>
          </a:prstGeom>
          <a:no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6600" dirty="0">
                <a:ln w="6350">
                  <a:solidFill>
                    <a:schemeClr val="accent3"/>
                  </a:solidFill>
                </a:ln>
                <a:noFill/>
              </a:rPr>
              <a:t>1</a:t>
            </a:r>
          </a:p>
        </p:txBody>
      </p:sp>
      <p:sp>
        <p:nvSpPr>
          <p:cNvPr id="27" name="Title 7">
            <a:extLst>
              <a:ext uri="{FF2B5EF4-FFF2-40B4-BE49-F238E27FC236}">
                <a16:creationId xmlns:a16="http://schemas.microsoft.com/office/drawing/2014/main" id="{9AD8B3A8-B6A2-4CB1-C83A-37238412C3DE}"/>
              </a:ext>
            </a:extLst>
          </p:cNvPr>
          <p:cNvSpPr txBox="1">
            <a:spLocks/>
          </p:cNvSpPr>
          <p:nvPr/>
        </p:nvSpPr>
        <p:spPr>
          <a:xfrm>
            <a:off x="5554494" y="2738987"/>
            <a:ext cx="585112" cy="973453"/>
          </a:xfrm>
          <a:prstGeom prst="rect">
            <a:avLst/>
          </a:prstGeom>
          <a:no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6600" dirty="0">
                <a:ln w="6350">
                  <a:solidFill>
                    <a:schemeClr val="accent3"/>
                  </a:solidFill>
                </a:ln>
                <a:noFill/>
              </a:rPr>
              <a:t>2</a:t>
            </a:r>
          </a:p>
        </p:txBody>
      </p:sp>
      <p:sp>
        <p:nvSpPr>
          <p:cNvPr id="28" name="Title 7">
            <a:extLst>
              <a:ext uri="{FF2B5EF4-FFF2-40B4-BE49-F238E27FC236}">
                <a16:creationId xmlns:a16="http://schemas.microsoft.com/office/drawing/2014/main" id="{C09D7D8F-EE20-E07F-D485-A73DD8661B76}"/>
              </a:ext>
            </a:extLst>
          </p:cNvPr>
          <p:cNvSpPr txBox="1">
            <a:spLocks/>
          </p:cNvSpPr>
          <p:nvPr/>
        </p:nvSpPr>
        <p:spPr>
          <a:xfrm>
            <a:off x="5543878" y="4783550"/>
            <a:ext cx="585112" cy="973453"/>
          </a:xfrm>
          <a:prstGeom prst="rect">
            <a:avLst/>
          </a:prstGeom>
          <a:noFill/>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6600" dirty="0">
                <a:ln w="6350">
                  <a:solidFill>
                    <a:schemeClr val="accent3"/>
                  </a:solidFill>
                </a:ln>
                <a:noFill/>
              </a:rPr>
              <a:t>3</a:t>
            </a:r>
          </a:p>
        </p:txBody>
      </p:sp>
      <p:grpSp>
        <p:nvGrpSpPr>
          <p:cNvPr id="37" name="Group 36">
            <a:extLst>
              <a:ext uri="{FF2B5EF4-FFF2-40B4-BE49-F238E27FC236}">
                <a16:creationId xmlns:a16="http://schemas.microsoft.com/office/drawing/2014/main" id="{00D242F6-3EAC-5F43-8DDC-D09A365809B8}"/>
              </a:ext>
            </a:extLst>
          </p:cNvPr>
          <p:cNvGrpSpPr/>
          <p:nvPr/>
        </p:nvGrpSpPr>
        <p:grpSpPr>
          <a:xfrm>
            <a:off x="6402977" y="696637"/>
            <a:ext cx="5065123" cy="1619159"/>
            <a:chOff x="6288677" y="696637"/>
            <a:chExt cx="5065123" cy="1619159"/>
          </a:xfrm>
        </p:grpSpPr>
        <p:sp>
          <p:nvSpPr>
            <p:cNvPr id="29" name="Content Placeholder 2">
              <a:extLst>
                <a:ext uri="{FF2B5EF4-FFF2-40B4-BE49-F238E27FC236}">
                  <a16:creationId xmlns:a16="http://schemas.microsoft.com/office/drawing/2014/main" id="{C30F20D7-8F5A-6D24-48CF-A6BD3CAB2E7D}"/>
                </a:ext>
              </a:extLst>
            </p:cNvPr>
            <p:cNvSpPr txBox="1">
              <a:spLocks/>
            </p:cNvSpPr>
            <p:nvPr/>
          </p:nvSpPr>
          <p:spPr>
            <a:xfrm>
              <a:off x="6288677" y="696637"/>
              <a:ext cx="5065123" cy="40711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Step One</a:t>
              </a:r>
            </a:p>
          </p:txBody>
        </p:sp>
        <p:sp>
          <p:nvSpPr>
            <p:cNvPr id="30" name="Content Placeholder 2">
              <a:extLst>
                <a:ext uri="{FF2B5EF4-FFF2-40B4-BE49-F238E27FC236}">
                  <a16:creationId xmlns:a16="http://schemas.microsoft.com/office/drawing/2014/main" id="{C5A0BE76-EFBF-F022-21A8-61AF20BD5824}"/>
                </a:ext>
              </a:extLst>
            </p:cNvPr>
            <p:cNvSpPr txBox="1">
              <a:spLocks/>
            </p:cNvSpPr>
            <p:nvPr/>
          </p:nvSpPr>
          <p:spPr>
            <a:xfrm>
              <a:off x="6288677" y="1157005"/>
              <a:ext cx="4719639" cy="1158791"/>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100" dirty="0"/>
                <a:t>We’re looking for $2M in funding, 40% of which will be spent on operations, 40% on human resources, and 20% on marketing. This will allow us to generate $6M in revenue in the next 12 months.</a:t>
              </a:r>
            </a:p>
          </p:txBody>
        </p:sp>
      </p:grpSp>
      <p:grpSp>
        <p:nvGrpSpPr>
          <p:cNvPr id="36" name="Group 35">
            <a:extLst>
              <a:ext uri="{FF2B5EF4-FFF2-40B4-BE49-F238E27FC236}">
                <a16:creationId xmlns:a16="http://schemas.microsoft.com/office/drawing/2014/main" id="{86F11132-01AA-3104-4A95-FE682007630B}"/>
              </a:ext>
            </a:extLst>
          </p:cNvPr>
          <p:cNvGrpSpPr/>
          <p:nvPr/>
        </p:nvGrpSpPr>
        <p:grpSpPr>
          <a:xfrm>
            <a:off x="6402977" y="2672677"/>
            <a:ext cx="5065123" cy="1619159"/>
            <a:chOff x="6288677" y="2581943"/>
            <a:chExt cx="5065123" cy="1619159"/>
          </a:xfrm>
        </p:grpSpPr>
        <p:sp>
          <p:nvSpPr>
            <p:cNvPr id="31" name="Content Placeholder 2">
              <a:extLst>
                <a:ext uri="{FF2B5EF4-FFF2-40B4-BE49-F238E27FC236}">
                  <a16:creationId xmlns:a16="http://schemas.microsoft.com/office/drawing/2014/main" id="{03908E1B-0DAE-3925-901B-A54BC2D7DC20}"/>
                </a:ext>
              </a:extLst>
            </p:cNvPr>
            <p:cNvSpPr txBox="1">
              <a:spLocks/>
            </p:cNvSpPr>
            <p:nvPr/>
          </p:nvSpPr>
          <p:spPr>
            <a:xfrm>
              <a:off x="6288677" y="2581943"/>
              <a:ext cx="5065123" cy="40711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Step Two</a:t>
              </a:r>
            </a:p>
          </p:txBody>
        </p:sp>
        <p:sp>
          <p:nvSpPr>
            <p:cNvPr id="32" name="Content Placeholder 2">
              <a:extLst>
                <a:ext uri="{FF2B5EF4-FFF2-40B4-BE49-F238E27FC236}">
                  <a16:creationId xmlns:a16="http://schemas.microsoft.com/office/drawing/2014/main" id="{72174EBE-82CA-34BB-FEA4-B682DA7EA760}"/>
                </a:ext>
              </a:extLst>
            </p:cNvPr>
            <p:cNvSpPr txBox="1">
              <a:spLocks/>
            </p:cNvSpPr>
            <p:nvPr/>
          </p:nvSpPr>
          <p:spPr>
            <a:xfrm>
              <a:off x="6288677" y="3042311"/>
              <a:ext cx="4733269" cy="1158791"/>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100" dirty="0"/>
                <a:t>We’re looking for $2M in funding, 40% of which will be spent on operations, 40% on human resources, and 20% on marketing. This will allow us to generate $6M in revenue in the next 12 months.</a:t>
              </a:r>
            </a:p>
          </p:txBody>
        </p:sp>
      </p:grpSp>
      <p:grpSp>
        <p:nvGrpSpPr>
          <p:cNvPr id="35" name="Group 34">
            <a:extLst>
              <a:ext uri="{FF2B5EF4-FFF2-40B4-BE49-F238E27FC236}">
                <a16:creationId xmlns:a16="http://schemas.microsoft.com/office/drawing/2014/main" id="{684B4E13-9E2E-3D54-AA62-4E0C4D16410B}"/>
              </a:ext>
            </a:extLst>
          </p:cNvPr>
          <p:cNvGrpSpPr/>
          <p:nvPr/>
        </p:nvGrpSpPr>
        <p:grpSpPr>
          <a:xfrm>
            <a:off x="6402977" y="4643804"/>
            <a:ext cx="5065123" cy="1619159"/>
            <a:chOff x="6288677" y="4643804"/>
            <a:chExt cx="5065123" cy="1619159"/>
          </a:xfrm>
        </p:grpSpPr>
        <p:sp>
          <p:nvSpPr>
            <p:cNvPr id="33" name="Content Placeholder 2">
              <a:extLst>
                <a:ext uri="{FF2B5EF4-FFF2-40B4-BE49-F238E27FC236}">
                  <a16:creationId xmlns:a16="http://schemas.microsoft.com/office/drawing/2014/main" id="{E5C23E0B-14D6-2182-F9DC-CB15CF8E733D}"/>
                </a:ext>
              </a:extLst>
            </p:cNvPr>
            <p:cNvSpPr txBox="1">
              <a:spLocks/>
            </p:cNvSpPr>
            <p:nvPr/>
          </p:nvSpPr>
          <p:spPr>
            <a:xfrm>
              <a:off x="6288677" y="4643804"/>
              <a:ext cx="5065123" cy="40711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600" b="1" dirty="0"/>
                <a:t>Step Three</a:t>
              </a:r>
            </a:p>
          </p:txBody>
        </p:sp>
        <p:sp>
          <p:nvSpPr>
            <p:cNvPr id="34" name="Content Placeholder 2">
              <a:extLst>
                <a:ext uri="{FF2B5EF4-FFF2-40B4-BE49-F238E27FC236}">
                  <a16:creationId xmlns:a16="http://schemas.microsoft.com/office/drawing/2014/main" id="{D7478081-AB5B-2F39-3CE6-115A8041422F}"/>
                </a:ext>
              </a:extLst>
            </p:cNvPr>
            <p:cNvSpPr txBox="1">
              <a:spLocks/>
            </p:cNvSpPr>
            <p:nvPr/>
          </p:nvSpPr>
          <p:spPr>
            <a:xfrm>
              <a:off x="6288677" y="5104172"/>
              <a:ext cx="4719639" cy="1158791"/>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100" dirty="0"/>
                <a:t>We’re looking for $2M in funding, 40% of which will be spent on operations, 40% on human resources, and 20% on marketing. This will allow us to generate $6M in revenue in the next 12 months.</a:t>
              </a:r>
            </a:p>
          </p:txBody>
        </p:sp>
      </p:grpSp>
    </p:spTree>
    <p:extLst>
      <p:ext uri="{BB962C8B-B14F-4D97-AF65-F5344CB8AC3E}">
        <p14:creationId xmlns:p14="http://schemas.microsoft.com/office/powerpoint/2010/main" val="499096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 white, curtain, close&#10;&#10;Description automatically generated">
            <a:extLst>
              <a:ext uri="{FF2B5EF4-FFF2-40B4-BE49-F238E27FC236}">
                <a16:creationId xmlns:a16="http://schemas.microsoft.com/office/drawing/2014/main" id="{52AEEDEE-00FD-AE86-86C0-0EDD70760E5C}"/>
              </a:ext>
            </a:extLst>
          </p:cNvPr>
          <p:cNvPicPr>
            <a:picLocks noChangeAspect="1"/>
          </p:cNvPicPr>
          <p:nvPr/>
        </p:nvPicPr>
        <p:blipFill>
          <a:blip r:embed="rId3">
            <a:alphaModFix amt="67000"/>
            <a:extLst>
              <a:ext uri="{BEBA8EAE-BF5A-486C-A8C5-ECC9F3942E4B}">
                <a14:imgProps xmlns:a14="http://schemas.microsoft.com/office/drawing/2010/main">
                  <a14:imgLayer r:embed="rId4">
                    <a14:imgEffect>
                      <a14:brightnessContrast contrast="-62000"/>
                    </a14:imgEffect>
                  </a14:imgLayer>
                </a14:imgProps>
              </a:ext>
              <a:ext uri="{28A0092B-C50C-407E-A947-70E740481C1C}">
                <a14:useLocalDpi xmlns:a14="http://schemas.microsoft.com/office/drawing/2010/main" val="0"/>
              </a:ext>
            </a:extLst>
          </a:blip>
          <a:stretch>
            <a:fillRect/>
          </a:stretch>
        </p:blipFill>
        <p:spPr>
          <a:xfrm>
            <a:off x="-3098" y="0"/>
            <a:ext cx="10719433" cy="6858000"/>
          </a:xfrm>
          <a:prstGeom prst="rect">
            <a:avLst/>
          </a:prstGeom>
        </p:spPr>
      </p:pic>
      <p:sp>
        <p:nvSpPr>
          <p:cNvPr id="8" name="Rectangle 7">
            <a:extLst>
              <a:ext uri="{FF2B5EF4-FFF2-40B4-BE49-F238E27FC236}">
                <a16:creationId xmlns:a16="http://schemas.microsoft.com/office/drawing/2014/main" id="{4A13FE37-6E47-1A88-4D1B-BC7A302A0274}"/>
              </a:ext>
            </a:extLst>
          </p:cNvPr>
          <p:cNvSpPr/>
          <p:nvPr/>
        </p:nvSpPr>
        <p:spPr>
          <a:xfrm flipH="1">
            <a:off x="1225685" y="0"/>
            <a:ext cx="10966314" cy="6858000"/>
          </a:xfrm>
          <a:prstGeom prst="rect">
            <a:avLst/>
          </a:prstGeom>
          <a:gradFill flip="none" rotWithShape="1">
            <a:gsLst>
              <a:gs pos="65000">
                <a:srgbClr val="1E2A47">
                  <a:alpha val="72000"/>
                </a:srgbClr>
              </a:gs>
              <a:gs pos="33000">
                <a:srgbClr val="1C2439">
                  <a:alpha val="93000"/>
                </a:srgbClr>
              </a:gs>
              <a:gs pos="10000">
                <a:srgbClr val="191D28"/>
              </a:gs>
              <a:gs pos="90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C4661A-9859-F038-B1B1-A10825708189}"/>
              </a:ext>
            </a:extLst>
          </p:cNvPr>
          <p:cNvSpPr/>
          <p:nvPr/>
        </p:nvSpPr>
        <p:spPr>
          <a:xfrm flipV="1">
            <a:off x="5181600" y="0"/>
            <a:ext cx="7010400" cy="4550229"/>
          </a:xfrm>
          <a:prstGeom prst="rect">
            <a:avLst/>
          </a:prstGeom>
          <a:gradFill flip="none" rotWithShape="1">
            <a:gsLst>
              <a:gs pos="0">
                <a:schemeClr val="accent1"/>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7DE5F5AA-5DDB-194A-84E1-47FB42DB63E3}"/>
              </a:ext>
            </a:extLst>
          </p:cNvPr>
          <p:cNvGrpSpPr/>
          <p:nvPr/>
        </p:nvGrpSpPr>
        <p:grpSpPr>
          <a:xfrm>
            <a:off x="4367300" y="0"/>
            <a:ext cx="8101971" cy="2995246"/>
            <a:chOff x="1723811" y="-3"/>
            <a:chExt cx="10718081" cy="3962404"/>
          </a:xfrm>
        </p:grpSpPr>
        <p:sp>
          <p:nvSpPr>
            <p:cNvPr id="20" name="Rectangle 19">
              <a:extLst>
                <a:ext uri="{FF2B5EF4-FFF2-40B4-BE49-F238E27FC236}">
                  <a16:creationId xmlns:a16="http://schemas.microsoft.com/office/drawing/2014/main" id="{47EBC77D-BBDC-6204-F546-E6E1E72F84D8}"/>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C15B2B2-7B7E-6BA4-8313-01860555F4ED}"/>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C560DE19-2A78-54BE-AB9A-DF5547CC5604}"/>
              </a:ext>
            </a:extLst>
          </p:cNvPr>
          <p:cNvSpPr/>
          <p:nvPr/>
        </p:nvSpPr>
        <p:spPr>
          <a:xfrm flipH="1">
            <a:off x="0" y="2994972"/>
            <a:ext cx="6197600" cy="3863028"/>
          </a:xfrm>
          <a:prstGeom prst="rect">
            <a:avLst/>
          </a:prstGeom>
          <a:gradFill flip="none" rotWithShape="1">
            <a:gsLst>
              <a:gs pos="0">
                <a:schemeClr val="accent1">
                  <a:alpha val="35000"/>
                </a:schemeClr>
              </a:gs>
              <a:gs pos="57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EBBB2422-4133-27DE-9AA6-F06DD17E766A}"/>
              </a:ext>
            </a:extLst>
          </p:cNvPr>
          <p:cNvSpPr/>
          <p:nvPr/>
        </p:nvSpPr>
        <p:spPr>
          <a:xfrm>
            <a:off x="1084864" y="2089672"/>
            <a:ext cx="3528925" cy="517185"/>
          </a:xfrm>
          <a:prstGeom prst="roundRect">
            <a:avLst>
              <a:gd name="adj" fmla="val 50000"/>
            </a:avLst>
          </a:prstGeom>
          <a:solidFill>
            <a:schemeClr val="tx1"/>
          </a:solidFill>
          <a:ln>
            <a:noFill/>
          </a:ln>
          <a:effectLst>
            <a:outerShdw blurRad="317500" dist="152400" dir="3000000" algn="t"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latin typeface="Montserrat" panose="00000500000000000000" pitchFamily="50" charset="0"/>
              </a:rPr>
              <a:t>COMPETITORS</a:t>
            </a:r>
          </a:p>
        </p:txBody>
      </p:sp>
      <p:sp>
        <p:nvSpPr>
          <p:cNvPr id="5" name="Rectangle: Rounded Corners 4">
            <a:extLst>
              <a:ext uri="{FF2B5EF4-FFF2-40B4-BE49-F238E27FC236}">
                <a16:creationId xmlns:a16="http://schemas.microsoft.com/office/drawing/2014/main" id="{10E6815D-B984-E624-A2FF-87F2E8A3A086}"/>
              </a:ext>
            </a:extLst>
          </p:cNvPr>
          <p:cNvSpPr/>
          <p:nvPr/>
        </p:nvSpPr>
        <p:spPr>
          <a:xfrm>
            <a:off x="7577552" y="2089672"/>
            <a:ext cx="3529584" cy="517185"/>
          </a:xfrm>
          <a:prstGeom prst="roundRect">
            <a:avLst>
              <a:gd name="adj" fmla="val 50000"/>
            </a:avLst>
          </a:prstGeom>
          <a:solidFill>
            <a:srgbClr val="191D28"/>
          </a:solidFill>
          <a:ln>
            <a:solidFill>
              <a:srgbClr val="191D28"/>
            </a:solid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ontserrat" panose="00000500000000000000" pitchFamily="50" charset="0"/>
              </a:rPr>
              <a:t>OUR COMPANY</a:t>
            </a:r>
          </a:p>
        </p:txBody>
      </p:sp>
      <p:sp>
        <p:nvSpPr>
          <p:cNvPr id="6" name="Content Placeholder 8">
            <a:extLst>
              <a:ext uri="{FF2B5EF4-FFF2-40B4-BE49-F238E27FC236}">
                <a16:creationId xmlns:a16="http://schemas.microsoft.com/office/drawing/2014/main" id="{F13563AD-6089-AA4B-05C5-0AE2799FC01F}"/>
              </a:ext>
            </a:extLst>
          </p:cNvPr>
          <p:cNvSpPr>
            <a:spLocks noGrp="1"/>
          </p:cNvSpPr>
          <p:nvPr>
            <p:ph idx="1"/>
          </p:nvPr>
        </p:nvSpPr>
        <p:spPr>
          <a:xfrm>
            <a:off x="1002305" y="2994972"/>
            <a:ext cx="3694042" cy="1586345"/>
          </a:xfrm>
        </p:spPr>
        <p:txBody>
          <a:bodyPr anchor="t"/>
          <a:lstStyle/>
          <a:p>
            <a:pPr marL="0" indent="0" algn="ctr">
              <a:lnSpc>
                <a:spcPct val="130000"/>
              </a:lnSpc>
              <a:spcBef>
                <a:spcPts val="500"/>
              </a:spcBef>
              <a:spcAft>
                <a:spcPts val="500"/>
              </a:spcAft>
              <a:buNone/>
            </a:pPr>
            <a:r>
              <a:rPr lang="en-US" sz="1600" dirty="0">
                <a:solidFill>
                  <a:schemeClr val="bg2"/>
                </a:solidFill>
              </a:rPr>
              <a:t>Traditional methods of peer-to-peer financial transactions are often inconvenient, time-consuming, can potentially cost high transaction or service fees, and disrupts personal book-keeping workflows.</a:t>
            </a:r>
          </a:p>
        </p:txBody>
      </p:sp>
      <p:sp>
        <p:nvSpPr>
          <p:cNvPr id="7" name="Content Placeholder 8">
            <a:extLst>
              <a:ext uri="{FF2B5EF4-FFF2-40B4-BE49-F238E27FC236}">
                <a16:creationId xmlns:a16="http://schemas.microsoft.com/office/drawing/2014/main" id="{47DD295F-2B04-4D32-F3E0-49C950C65481}"/>
              </a:ext>
            </a:extLst>
          </p:cNvPr>
          <p:cNvSpPr txBox="1">
            <a:spLocks/>
          </p:cNvSpPr>
          <p:nvPr/>
        </p:nvSpPr>
        <p:spPr>
          <a:xfrm>
            <a:off x="7316895" y="2994972"/>
            <a:ext cx="4050898" cy="158634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spcBef>
                <a:spcPts val="500"/>
              </a:spcBef>
              <a:spcAft>
                <a:spcPts val="500"/>
              </a:spcAft>
              <a:buFont typeface="Arial" panose="020B0604020202020204" pitchFamily="34" charset="0"/>
              <a:buNone/>
            </a:pPr>
            <a:r>
              <a:rPr lang="en-US" sz="1600" dirty="0"/>
              <a:t>Our digital platform provides a user-friendly solution to revolutionize peer-to-peer financial transactions. It is safe, hassle-free, and easy to set up regardless of users’ banking institution.</a:t>
            </a:r>
          </a:p>
        </p:txBody>
      </p:sp>
    </p:spTree>
    <p:extLst>
      <p:ext uri="{BB962C8B-B14F-4D97-AF65-F5344CB8AC3E}">
        <p14:creationId xmlns:p14="http://schemas.microsoft.com/office/powerpoint/2010/main" val="271963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23" presetClass="entr" presetSubtype="28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500" fill="hold"/>
                                        <p:tgtEl>
                                          <p:spTgt spid="9"/>
                                        </p:tgtEl>
                                        <p:attrNameLst>
                                          <p:attrName>ppt_w</p:attrName>
                                        </p:attrNameLst>
                                      </p:cBhvr>
                                      <p:tavLst>
                                        <p:tav tm="0">
                                          <p:val>
                                            <p:strVal val="4/3*#ppt_w"/>
                                          </p:val>
                                        </p:tav>
                                        <p:tav tm="100000">
                                          <p:val>
                                            <p:strVal val="#ppt_w"/>
                                          </p:val>
                                        </p:tav>
                                      </p:tavLst>
                                    </p:anim>
                                    <p:anim calcmode="lin" valueType="num">
                                      <p:cBhvr>
                                        <p:cTn id="11" dur="1500" fill="hold"/>
                                        <p:tgtEl>
                                          <p:spTgt spid="9"/>
                                        </p:tgtEl>
                                        <p:attrNameLst>
                                          <p:attrName>ppt_h</p:attrName>
                                        </p:attrNameLst>
                                      </p:cBhvr>
                                      <p:tavLst>
                                        <p:tav tm="0">
                                          <p:val>
                                            <p:strVal val="4/3*#ppt_h"/>
                                          </p:val>
                                        </p:tav>
                                        <p:tav tm="100000">
                                          <p:val>
                                            <p:strVal val="#ppt_h"/>
                                          </p:val>
                                        </p:tav>
                                      </p:tavLst>
                                    </p:anim>
                                  </p:childTnLst>
                                </p:cTn>
                              </p:par>
                              <p:par>
                                <p:cTn id="12" presetID="6" presetClass="emph" presetSubtype="0" repeatCount="indefinite" accel="10000" decel="10000" autoRev="1" fill="hold" nodeType="withEffect">
                                  <p:stCondLst>
                                    <p:cond delay="1250"/>
                                  </p:stCondLst>
                                  <p:childTnLst>
                                    <p:animScale>
                                      <p:cBhvr>
                                        <p:cTn id="13" dur="10000" fill="hold"/>
                                        <p:tgtEl>
                                          <p:spTgt spid="9"/>
                                        </p:tgtEl>
                                      </p:cBhvr>
                                      <p:by x="125000" y="125000"/>
                                    </p:animScale>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500"/>
                                        <p:tgtEl>
                                          <p:spTgt spid="19"/>
                                        </p:tgtEl>
                                      </p:cBhvr>
                                    </p:animEffect>
                                  </p:childTnLst>
                                </p:cTn>
                              </p:par>
                              <p:par>
                                <p:cTn id="17" presetID="6" presetClass="emph" presetSubtype="0" repeatCount="indefinite" accel="21000" decel="20000" autoRev="1" fill="hold" nodeType="withEffect">
                                  <p:stCondLst>
                                    <p:cond delay="0"/>
                                  </p:stCondLst>
                                  <p:childTnLst>
                                    <p:animScale>
                                      <p:cBhvr>
                                        <p:cTn id="18" dur="6000" fill="hold"/>
                                        <p:tgtEl>
                                          <p:spTgt spid="19"/>
                                        </p:tgtEl>
                                      </p:cBhvr>
                                      <p:by x="150000" y="150000"/>
                                    </p:animScale>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500"/>
                                        <p:tgtEl>
                                          <p:spTgt spid="15"/>
                                        </p:tgtEl>
                                      </p:cBhvr>
                                    </p:animEffect>
                                  </p:childTnLst>
                                </p:cTn>
                              </p:par>
                              <p:par>
                                <p:cTn id="22" presetID="6" presetClass="emph" presetSubtype="0" repeatCount="indefinite" accel="21000" decel="20000" autoRev="1" fill="hold" grpId="1" nodeType="withEffect">
                                  <p:stCondLst>
                                    <p:cond delay="500"/>
                                  </p:stCondLst>
                                  <p:childTnLst>
                                    <p:animScale>
                                      <p:cBhvr>
                                        <p:cTn id="23" dur="6000" fill="hold"/>
                                        <p:tgtEl>
                                          <p:spTgt spid="15"/>
                                        </p:tgtEl>
                                      </p:cBhvr>
                                      <p:by x="150000" y="150000"/>
                                    </p:animScale>
                                  </p:childTnLst>
                                </p:cTn>
                              </p:par>
                              <p:par>
                                <p:cTn id="24" presetID="10" presetClass="entr" presetSubtype="0" fill="hold" grpId="0" nodeType="withEffect">
                                  <p:stCondLst>
                                    <p:cond delay="10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500"/>
                                        <p:tgtEl>
                                          <p:spTgt spid="22"/>
                                        </p:tgtEl>
                                      </p:cBhvr>
                                    </p:animEffect>
                                  </p:childTnLst>
                                </p:cTn>
                              </p:par>
                              <p:par>
                                <p:cTn id="27" presetID="6" presetClass="emph" presetSubtype="0" repeatCount="indefinite" accel="21000" decel="20000" autoRev="1" fill="hold" grpId="1" nodeType="withEffect">
                                  <p:stCondLst>
                                    <p:cond delay="1000"/>
                                  </p:stCondLst>
                                  <p:childTnLst>
                                    <p:animScale>
                                      <p:cBhvr>
                                        <p:cTn id="28" dur="6000" fill="hold"/>
                                        <p:tgtEl>
                                          <p:spTgt spid="22"/>
                                        </p:tgtEl>
                                      </p:cBhvr>
                                      <p:by x="150000" y="150000"/>
                                    </p:animScale>
                                  </p:childTnLst>
                                </p:cTn>
                              </p:par>
                              <p:par>
                                <p:cTn id="29" presetID="55" presetClass="entr" presetSubtype="0" fill="hold" grpId="0" nodeType="withEffect">
                                  <p:stCondLst>
                                    <p:cond delay="1000"/>
                                  </p:stCondLst>
                                  <p:childTnLst>
                                    <p:set>
                                      <p:cBhvr>
                                        <p:cTn id="30" dur="1" fill="hold">
                                          <p:stCondLst>
                                            <p:cond delay="0"/>
                                          </p:stCondLst>
                                        </p:cTn>
                                        <p:tgtEl>
                                          <p:spTgt spid="4"/>
                                        </p:tgtEl>
                                        <p:attrNameLst>
                                          <p:attrName>style.visibility</p:attrName>
                                        </p:attrNameLst>
                                      </p:cBhvr>
                                      <p:to>
                                        <p:strVal val="visible"/>
                                      </p:to>
                                    </p:set>
                                    <p:anim calcmode="lin" valueType="num">
                                      <p:cBhvr>
                                        <p:cTn id="31" dur="1500" fill="hold"/>
                                        <p:tgtEl>
                                          <p:spTgt spid="4"/>
                                        </p:tgtEl>
                                        <p:attrNameLst>
                                          <p:attrName>ppt_w</p:attrName>
                                        </p:attrNameLst>
                                      </p:cBhvr>
                                      <p:tavLst>
                                        <p:tav tm="0">
                                          <p:val>
                                            <p:strVal val="#ppt_w*0.70"/>
                                          </p:val>
                                        </p:tav>
                                        <p:tav tm="100000">
                                          <p:val>
                                            <p:strVal val="#ppt_w"/>
                                          </p:val>
                                        </p:tav>
                                      </p:tavLst>
                                    </p:anim>
                                    <p:anim calcmode="lin" valueType="num">
                                      <p:cBhvr>
                                        <p:cTn id="32" dur="1500" fill="hold"/>
                                        <p:tgtEl>
                                          <p:spTgt spid="4"/>
                                        </p:tgtEl>
                                        <p:attrNameLst>
                                          <p:attrName>ppt_h</p:attrName>
                                        </p:attrNameLst>
                                      </p:cBhvr>
                                      <p:tavLst>
                                        <p:tav tm="0">
                                          <p:val>
                                            <p:strVal val="#ppt_h"/>
                                          </p:val>
                                        </p:tav>
                                        <p:tav tm="100000">
                                          <p:val>
                                            <p:strVal val="#ppt_h"/>
                                          </p:val>
                                        </p:tav>
                                      </p:tavLst>
                                    </p:anim>
                                    <p:animEffect transition="in" filter="fade">
                                      <p:cBhvr>
                                        <p:cTn id="33" dur="1500"/>
                                        <p:tgtEl>
                                          <p:spTgt spid="4"/>
                                        </p:tgtEl>
                                      </p:cBhvr>
                                    </p:animEffect>
                                  </p:childTnLst>
                                </p:cTn>
                              </p:par>
                              <p:par>
                                <p:cTn id="34" presetID="55" presetClass="entr" presetSubtype="0" fill="hold" grpId="0" nodeType="withEffect">
                                  <p:stCondLst>
                                    <p:cond delay="10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500" fill="hold"/>
                                        <p:tgtEl>
                                          <p:spTgt spid="5"/>
                                        </p:tgtEl>
                                        <p:attrNameLst>
                                          <p:attrName>ppt_w</p:attrName>
                                        </p:attrNameLst>
                                      </p:cBhvr>
                                      <p:tavLst>
                                        <p:tav tm="0">
                                          <p:val>
                                            <p:strVal val="#ppt_w*0.70"/>
                                          </p:val>
                                        </p:tav>
                                        <p:tav tm="100000">
                                          <p:val>
                                            <p:strVal val="#ppt_w"/>
                                          </p:val>
                                        </p:tav>
                                      </p:tavLst>
                                    </p:anim>
                                    <p:anim calcmode="lin" valueType="num">
                                      <p:cBhvr>
                                        <p:cTn id="37" dur="1500" fill="hold"/>
                                        <p:tgtEl>
                                          <p:spTgt spid="5"/>
                                        </p:tgtEl>
                                        <p:attrNameLst>
                                          <p:attrName>ppt_h</p:attrName>
                                        </p:attrNameLst>
                                      </p:cBhvr>
                                      <p:tavLst>
                                        <p:tav tm="0">
                                          <p:val>
                                            <p:strVal val="#ppt_h"/>
                                          </p:val>
                                        </p:tav>
                                        <p:tav tm="100000">
                                          <p:val>
                                            <p:strVal val="#ppt_h"/>
                                          </p:val>
                                        </p:tav>
                                      </p:tavLst>
                                    </p:anim>
                                    <p:animEffect transition="in" filter="fade">
                                      <p:cBhvr>
                                        <p:cTn id="38" dur="1500"/>
                                        <p:tgtEl>
                                          <p:spTgt spid="5"/>
                                        </p:tgtEl>
                                      </p:cBhvr>
                                    </p:animEffect>
                                  </p:childTnLst>
                                </p:cTn>
                              </p:par>
                              <p:par>
                                <p:cTn id="39" presetID="12" presetClass="entr" presetSubtype="1" fill="hold" grpId="0" nodeType="withEffect">
                                  <p:stCondLst>
                                    <p:cond delay="150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additive="base">
                                        <p:cTn id="41" dur="1000"/>
                                        <p:tgtEl>
                                          <p:spTgt spid="6">
                                            <p:txEl>
                                              <p:pRg st="0" end="0"/>
                                            </p:txEl>
                                          </p:spTgt>
                                        </p:tgtEl>
                                        <p:attrNameLst>
                                          <p:attrName>ppt_y</p:attrName>
                                        </p:attrNameLst>
                                      </p:cBhvr>
                                      <p:tavLst>
                                        <p:tav tm="0">
                                          <p:val>
                                            <p:strVal val="#ppt_y-#ppt_h*1.125000"/>
                                          </p:val>
                                        </p:tav>
                                        <p:tav tm="100000">
                                          <p:val>
                                            <p:strVal val="#ppt_y"/>
                                          </p:val>
                                        </p:tav>
                                      </p:tavLst>
                                    </p:anim>
                                    <p:animEffect transition="in" filter="wipe(down)">
                                      <p:cBhvr>
                                        <p:cTn id="42" dur="1000"/>
                                        <p:tgtEl>
                                          <p:spTgt spid="6">
                                            <p:txEl>
                                              <p:pRg st="0" end="0"/>
                                            </p:txEl>
                                          </p:spTgt>
                                        </p:tgtEl>
                                      </p:cBhvr>
                                    </p:animEffect>
                                  </p:childTnLst>
                                </p:cTn>
                              </p:par>
                              <p:par>
                                <p:cTn id="43" presetID="12" presetClass="entr" presetSubtype="1" fill="hold" grpId="0" nodeType="withEffect">
                                  <p:stCondLst>
                                    <p:cond delay="150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1000"/>
                                        <p:tgtEl>
                                          <p:spTgt spid="7"/>
                                        </p:tgtEl>
                                        <p:attrNameLst>
                                          <p:attrName>ppt_y</p:attrName>
                                        </p:attrNameLst>
                                      </p:cBhvr>
                                      <p:tavLst>
                                        <p:tav tm="0">
                                          <p:val>
                                            <p:strVal val="#ppt_y-#ppt_h*1.125000"/>
                                          </p:val>
                                        </p:tav>
                                        <p:tav tm="100000">
                                          <p:val>
                                            <p:strVal val="#ppt_y"/>
                                          </p:val>
                                        </p:tav>
                                      </p:tavLst>
                                    </p:anim>
                                    <p:animEffect transition="in" filter="wipe(down)">
                                      <p:cBhvr>
                                        <p:cTn id="4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2" grpId="0" animBg="1"/>
      <p:bldP spid="22" grpId="1" animBg="1"/>
      <p:bldP spid="4" grpId="0" animBg="1"/>
      <p:bldP spid="5" grpId="0" animBg="1"/>
      <p:bldP spid="6" grpId="0" build="p"/>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ark, outdoor&#10;&#10;Description automatically generated">
            <a:extLst>
              <a:ext uri="{FF2B5EF4-FFF2-40B4-BE49-F238E27FC236}">
                <a16:creationId xmlns:a16="http://schemas.microsoft.com/office/drawing/2014/main" id="{5E93A2BA-3140-A68E-E212-748B922B0D7D}"/>
              </a:ext>
            </a:extLst>
          </p:cNvPr>
          <p:cNvPicPr>
            <a:picLocks noChangeAspect="1"/>
          </p:cNvPicPr>
          <p:nvPr/>
        </p:nvPicPr>
        <p:blipFill rotWithShape="1">
          <a:blip r:embed="rId3">
            <a:extLst>
              <a:ext uri="{28A0092B-C50C-407E-A947-70E740481C1C}">
                <a14:useLocalDpi xmlns:a14="http://schemas.microsoft.com/office/drawing/2010/main" val="0"/>
              </a:ext>
            </a:extLst>
          </a:blip>
          <a:srcRect r="1266"/>
          <a:stretch/>
        </p:blipFill>
        <p:spPr>
          <a:xfrm>
            <a:off x="0" y="0"/>
            <a:ext cx="10617200" cy="6858000"/>
          </a:xfrm>
          <a:prstGeom prst="rect">
            <a:avLst/>
          </a:prstGeom>
        </p:spPr>
      </p:pic>
      <p:sp>
        <p:nvSpPr>
          <p:cNvPr id="8" name="Rectangle 7">
            <a:extLst>
              <a:ext uri="{FF2B5EF4-FFF2-40B4-BE49-F238E27FC236}">
                <a16:creationId xmlns:a16="http://schemas.microsoft.com/office/drawing/2014/main" id="{70B4CF66-1A80-C492-76B0-B96DBA490628}"/>
              </a:ext>
            </a:extLst>
          </p:cNvPr>
          <p:cNvSpPr/>
          <p:nvPr/>
        </p:nvSpPr>
        <p:spPr>
          <a:xfrm rot="10800000">
            <a:off x="546099" y="0"/>
            <a:ext cx="11079843" cy="6858000"/>
          </a:xfrm>
          <a:prstGeom prst="rect">
            <a:avLst/>
          </a:prstGeom>
          <a:gradFill flip="none" rotWithShape="1">
            <a:gsLst>
              <a:gs pos="64000">
                <a:srgbClr val="1E2A47">
                  <a:alpha val="72000"/>
                </a:srgbClr>
              </a:gs>
              <a:gs pos="42000">
                <a:srgbClr val="1C2439">
                  <a:alpha val="93000"/>
                </a:srgbClr>
              </a:gs>
              <a:gs pos="18000">
                <a:srgbClr val="191D28"/>
              </a:gs>
              <a:gs pos="89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9E2FD77-5B57-1F02-4AD0-C8DE58E9C607}"/>
              </a:ext>
            </a:extLst>
          </p:cNvPr>
          <p:cNvGrpSpPr/>
          <p:nvPr/>
        </p:nvGrpSpPr>
        <p:grpSpPr>
          <a:xfrm rot="5400000">
            <a:off x="5963895" y="1799695"/>
            <a:ext cx="8854023" cy="3602186"/>
            <a:chOff x="1719611" y="-4"/>
            <a:chExt cx="10713368" cy="3962404"/>
          </a:xfrm>
        </p:grpSpPr>
        <p:sp>
          <p:nvSpPr>
            <p:cNvPr id="12" name="Rectangle 11">
              <a:extLst>
                <a:ext uri="{FF2B5EF4-FFF2-40B4-BE49-F238E27FC236}">
                  <a16:creationId xmlns:a16="http://schemas.microsoft.com/office/drawing/2014/main" id="{92A8B6BC-7803-5E83-8EA1-17EA7E7711ED}"/>
                </a:ext>
              </a:extLst>
            </p:cNvPr>
            <p:cNvSpPr/>
            <p:nvPr/>
          </p:nvSpPr>
          <p:spPr>
            <a:xfrm rot="10800000">
              <a:off x="7074055" y="-4"/>
              <a:ext cx="5358924" cy="3962403"/>
            </a:xfrm>
            <a:prstGeom prst="rect">
              <a:avLst/>
            </a:prstGeom>
            <a:gradFill flip="none" rotWithShape="1">
              <a:gsLst>
                <a:gs pos="40199">
                  <a:schemeClr val="accent1">
                    <a:lumMod val="75000"/>
                    <a:alpha val="20000"/>
                  </a:schemeClr>
                </a:gs>
                <a:gs pos="0">
                  <a:schemeClr val="accent1"/>
                </a:gs>
                <a:gs pos="61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4478CB-D2D7-36BE-4E89-89D1233BBC42}"/>
                </a:ext>
              </a:extLst>
            </p:cNvPr>
            <p:cNvSpPr/>
            <p:nvPr/>
          </p:nvSpPr>
          <p:spPr>
            <a:xfrm rot="10800000" flipH="1">
              <a:off x="1719611" y="-3"/>
              <a:ext cx="5358924" cy="3962403"/>
            </a:xfrm>
            <a:prstGeom prst="rect">
              <a:avLst/>
            </a:prstGeom>
            <a:gradFill flip="none" rotWithShape="1">
              <a:gsLst>
                <a:gs pos="40199">
                  <a:schemeClr val="accent1">
                    <a:lumMod val="75000"/>
                    <a:alpha val="20000"/>
                  </a:schemeClr>
                </a:gs>
                <a:gs pos="0">
                  <a:schemeClr val="accent1"/>
                </a:gs>
                <a:gs pos="61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DE5AC686-0CBA-3AA9-8F05-4A646CA4F130}"/>
              </a:ext>
            </a:extLst>
          </p:cNvPr>
          <p:cNvGrpSpPr/>
          <p:nvPr/>
        </p:nvGrpSpPr>
        <p:grpSpPr>
          <a:xfrm>
            <a:off x="1846453" y="0"/>
            <a:ext cx="9276163" cy="3429000"/>
            <a:chOff x="1719611" y="-3"/>
            <a:chExt cx="10719131" cy="3962403"/>
          </a:xfrm>
        </p:grpSpPr>
        <p:sp>
          <p:nvSpPr>
            <p:cNvPr id="10" name="Rectangle 9">
              <a:extLst>
                <a:ext uri="{FF2B5EF4-FFF2-40B4-BE49-F238E27FC236}">
                  <a16:creationId xmlns:a16="http://schemas.microsoft.com/office/drawing/2014/main" id="{BFBC16EC-052F-1972-554B-CAFC3EE8B0CC}"/>
                </a:ext>
              </a:extLst>
            </p:cNvPr>
            <p:cNvSpPr/>
            <p:nvPr/>
          </p:nvSpPr>
          <p:spPr>
            <a:xfrm rot="10800000">
              <a:off x="7079818"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340B6-EFD0-A619-6A6F-BC1D52855584}"/>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E023FBAF-497C-88C3-5B0D-14CAFAF7D366}"/>
              </a:ext>
            </a:extLst>
          </p:cNvPr>
          <p:cNvSpPr txBox="1">
            <a:spLocks/>
          </p:cNvSpPr>
          <p:nvPr/>
        </p:nvSpPr>
        <p:spPr>
          <a:xfrm>
            <a:off x="5706912" y="1715078"/>
            <a:ext cx="5646888"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Original Research</a:t>
            </a:r>
          </a:p>
        </p:txBody>
      </p:sp>
      <p:sp>
        <p:nvSpPr>
          <p:cNvPr id="19" name="Content Placeholder 2">
            <a:extLst>
              <a:ext uri="{FF2B5EF4-FFF2-40B4-BE49-F238E27FC236}">
                <a16:creationId xmlns:a16="http://schemas.microsoft.com/office/drawing/2014/main" id="{1E78128B-393D-83DC-1E6F-C31BD7770EBC}"/>
              </a:ext>
            </a:extLst>
          </p:cNvPr>
          <p:cNvSpPr txBox="1">
            <a:spLocks/>
          </p:cNvSpPr>
          <p:nvPr/>
        </p:nvSpPr>
        <p:spPr>
          <a:xfrm>
            <a:off x="4528457" y="3429000"/>
            <a:ext cx="6825343" cy="1172027"/>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dirty="0"/>
              <a:t>We saw the current problem in the market and brought up a solution that can help to resolve this problem. We believe that our product resolves our demographic’s biggest pain points and have strong scalability.</a:t>
            </a:r>
          </a:p>
        </p:txBody>
      </p:sp>
      <p:cxnSp>
        <p:nvCxnSpPr>
          <p:cNvPr id="20" name="Straight Connector 19">
            <a:extLst>
              <a:ext uri="{FF2B5EF4-FFF2-40B4-BE49-F238E27FC236}">
                <a16:creationId xmlns:a16="http://schemas.microsoft.com/office/drawing/2014/main" id="{DB2CBE13-D929-B9C5-991B-A31E1C30B3A2}"/>
              </a:ext>
            </a:extLst>
          </p:cNvPr>
          <p:cNvCxnSpPr>
            <a:cxnSpLocks/>
          </p:cNvCxnSpPr>
          <p:nvPr/>
        </p:nvCxnSpPr>
        <p:spPr>
          <a:xfrm>
            <a:off x="10282238" y="1372184"/>
            <a:ext cx="1071561"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0D7EA94-5C30-2C63-23EE-273998C692B2}"/>
              </a:ext>
            </a:extLst>
          </p:cNvPr>
          <p:cNvSpPr txBox="1">
            <a:spLocks/>
          </p:cNvSpPr>
          <p:nvPr/>
        </p:nvSpPr>
        <p:spPr>
          <a:xfrm>
            <a:off x="4105275" y="5834743"/>
            <a:ext cx="7248525"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accent3">
                    <a:lumMod val="40000"/>
                    <a:lumOff val="60000"/>
                  </a:schemeClr>
                </a:solidFill>
              </a:rPr>
              <a:t>QUALITY VS. QUANTITY</a:t>
            </a:r>
          </a:p>
        </p:txBody>
      </p:sp>
      <p:sp>
        <p:nvSpPr>
          <p:cNvPr id="2" name="Content Placeholder 2">
            <a:extLst>
              <a:ext uri="{FF2B5EF4-FFF2-40B4-BE49-F238E27FC236}">
                <a16:creationId xmlns:a16="http://schemas.microsoft.com/office/drawing/2014/main" id="{08998D2A-3E62-9712-46DB-A424B67B4A3D}"/>
              </a:ext>
            </a:extLst>
          </p:cNvPr>
          <p:cNvSpPr txBox="1">
            <a:spLocks/>
          </p:cNvSpPr>
          <p:nvPr/>
        </p:nvSpPr>
        <p:spPr>
          <a:xfrm>
            <a:off x="4105275" y="2700733"/>
            <a:ext cx="7248525"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b="1" dirty="0">
                <a:solidFill>
                  <a:schemeClr val="accent3">
                    <a:lumMod val="40000"/>
                    <a:lumOff val="60000"/>
                  </a:schemeClr>
                </a:solidFill>
              </a:rPr>
              <a:t>Succinct, yet powerful.</a:t>
            </a:r>
          </a:p>
        </p:txBody>
      </p:sp>
    </p:spTree>
    <p:extLst>
      <p:ext uri="{BB962C8B-B14F-4D97-AF65-F5344CB8AC3E}">
        <p14:creationId xmlns:p14="http://schemas.microsoft.com/office/powerpoint/2010/main" val="3398462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pic>
        <p:nvPicPr>
          <p:cNvPr id="6" name="Picture 5" descr="A picture containing mountain, outdoor, nature, hillside&#10;&#10;Description automatically generated">
            <a:extLst>
              <a:ext uri="{FF2B5EF4-FFF2-40B4-BE49-F238E27FC236}">
                <a16:creationId xmlns:a16="http://schemas.microsoft.com/office/drawing/2014/main" id="{3EE71397-BDD8-B554-3555-DB3D4F3E4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111" y="-1"/>
            <a:ext cx="10010095" cy="6872785"/>
          </a:xfrm>
          <a:prstGeom prst="rect">
            <a:avLst/>
          </a:prstGeom>
        </p:spPr>
      </p:pic>
      <p:sp>
        <p:nvSpPr>
          <p:cNvPr id="10" name="Rectangle 9">
            <a:extLst>
              <a:ext uri="{FF2B5EF4-FFF2-40B4-BE49-F238E27FC236}">
                <a16:creationId xmlns:a16="http://schemas.microsoft.com/office/drawing/2014/main" id="{747AFD1F-020E-A9E2-3DA8-6EE08B1660C6}"/>
              </a:ext>
            </a:extLst>
          </p:cNvPr>
          <p:cNvSpPr/>
          <p:nvPr/>
        </p:nvSpPr>
        <p:spPr>
          <a:xfrm>
            <a:off x="1683656" y="0"/>
            <a:ext cx="9670143" cy="6858000"/>
          </a:xfrm>
          <a:prstGeom prst="rect">
            <a:avLst/>
          </a:prstGeom>
          <a:gradFill flip="none" rotWithShape="1">
            <a:gsLst>
              <a:gs pos="29000">
                <a:srgbClr val="191D28"/>
              </a:gs>
              <a:gs pos="97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31BE400-6BF7-2E15-ECAC-93990BB4E662}"/>
              </a:ext>
            </a:extLst>
          </p:cNvPr>
          <p:cNvGrpSpPr/>
          <p:nvPr/>
        </p:nvGrpSpPr>
        <p:grpSpPr>
          <a:xfrm rot="10800000">
            <a:off x="627697" y="4119485"/>
            <a:ext cx="7390007" cy="2732662"/>
            <a:chOff x="1719611" y="-3"/>
            <a:chExt cx="10715631" cy="3962403"/>
          </a:xfrm>
        </p:grpSpPr>
        <p:sp>
          <p:nvSpPr>
            <p:cNvPr id="18" name="Rectangle 17">
              <a:extLst>
                <a:ext uri="{FF2B5EF4-FFF2-40B4-BE49-F238E27FC236}">
                  <a16:creationId xmlns:a16="http://schemas.microsoft.com/office/drawing/2014/main" id="{C2E8DDC7-5756-467E-90EE-CF441415F96E}"/>
                </a:ext>
              </a:extLst>
            </p:cNvPr>
            <p:cNvSpPr/>
            <p:nvPr/>
          </p:nvSpPr>
          <p:spPr>
            <a:xfrm rot="10800000">
              <a:off x="7076318"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7DC6A84-559A-272F-E733-3BF0172B362B}"/>
                </a:ext>
              </a:extLst>
            </p:cNvPr>
            <p:cNvSpPr/>
            <p:nvPr/>
          </p:nvSpPr>
          <p:spPr>
            <a:xfrm rot="10800000" flipH="1">
              <a:off x="1719611" y="-3"/>
              <a:ext cx="5358924" cy="3962403"/>
            </a:xfrm>
            <a:prstGeom prst="rect">
              <a:avLst/>
            </a:prstGeom>
            <a:gradFill flip="none" rotWithShape="1">
              <a:gsLst>
                <a:gs pos="38000">
                  <a:schemeClr val="accent1">
                    <a:lumMod val="50000"/>
                    <a:alpha val="19000"/>
                  </a:schemeClr>
                </a:gs>
                <a:gs pos="12000">
                  <a:schemeClr val="accent1">
                    <a:lumMod val="50000"/>
                    <a:alpha val="75000"/>
                  </a:schemeClr>
                </a:gs>
                <a:gs pos="0">
                  <a:schemeClr val="accent1">
                    <a:lumMod val="50000"/>
                  </a:schemeClr>
                </a:gs>
                <a:gs pos="56000">
                  <a:schemeClr val="accent1">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18AFECF2-E2FF-9D9D-ACC7-581679E5AFA7}"/>
              </a:ext>
            </a:extLst>
          </p:cNvPr>
          <p:cNvGrpSpPr/>
          <p:nvPr/>
        </p:nvGrpSpPr>
        <p:grpSpPr>
          <a:xfrm>
            <a:off x="479835" y="0"/>
            <a:ext cx="7392388" cy="2732662"/>
            <a:chOff x="1719611" y="-3"/>
            <a:chExt cx="10719083" cy="3962403"/>
          </a:xfrm>
        </p:grpSpPr>
        <p:sp>
          <p:nvSpPr>
            <p:cNvPr id="15" name="Rectangle 14">
              <a:extLst>
                <a:ext uri="{FF2B5EF4-FFF2-40B4-BE49-F238E27FC236}">
                  <a16:creationId xmlns:a16="http://schemas.microsoft.com/office/drawing/2014/main" id="{3A2262EE-83E9-0AE3-1810-869125899537}"/>
                </a:ext>
              </a:extLst>
            </p:cNvPr>
            <p:cNvSpPr/>
            <p:nvPr/>
          </p:nvSpPr>
          <p:spPr>
            <a:xfrm rot="10800000">
              <a:off x="7079770"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0E82D02-9D2F-1F95-3A6A-F51A2989AECF}"/>
                </a:ext>
              </a:extLst>
            </p:cNvPr>
            <p:cNvSpPr/>
            <p:nvPr/>
          </p:nvSpPr>
          <p:spPr>
            <a:xfrm rot="10800000" flipH="1">
              <a:off x="1719611" y="-3"/>
              <a:ext cx="5358924" cy="3962403"/>
            </a:xfrm>
            <a:prstGeom prst="rect">
              <a:avLst/>
            </a:prstGeom>
            <a:gradFill flip="none" rotWithShape="1">
              <a:gsLst>
                <a:gs pos="38000">
                  <a:schemeClr val="tx2">
                    <a:alpha val="19000"/>
                  </a:schemeClr>
                </a:gs>
                <a:gs pos="12000">
                  <a:schemeClr val="tx2">
                    <a:alpha val="65000"/>
                  </a:schemeClr>
                </a:gs>
                <a:gs pos="0">
                  <a:schemeClr val="tx2">
                    <a:alpha val="81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73E0D22F-7376-14CE-07F1-A6CB2F80500E}"/>
              </a:ext>
            </a:extLst>
          </p:cNvPr>
          <p:cNvSpPr/>
          <p:nvPr/>
        </p:nvSpPr>
        <p:spPr>
          <a:xfrm flipH="1">
            <a:off x="0" y="1591575"/>
            <a:ext cx="7797800" cy="5266425"/>
          </a:xfrm>
          <a:prstGeom prst="rect">
            <a:avLst/>
          </a:prstGeom>
          <a:gradFill flip="none" rotWithShape="1">
            <a:gsLst>
              <a:gs pos="0">
                <a:schemeClr val="accent1"/>
              </a:gs>
              <a:gs pos="57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8">
            <a:extLst>
              <a:ext uri="{FF2B5EF4-FFF2-40B4-BE49-F238E27FC236}">
                <a16:creationId xmlns:a16="http://schemas.microsoft.com/office/drawing/2014/main" id="{CAB559D6-6687-5B8F-4FB4-94312A0FCE92}"/>
              </a:ext>
            </a:extLst>
          </p:cNvPr>
          <p:cNvSpPr>
            <a:spLocks noGrp="1"/>
          </p:cNvSpPr>
          <p:nvPr>
            <p:ph idx="1"/>
          </p:nvPr>
        </p:nvSpPr>
        <p:spPr>
          <a:xfrm>
            <a:off x="1355438" y="2954122"/>
            <a:ext cx="6079032" cy="1586345"/>
          </a:xfrm>
        </p:spPr>
        <p:txBody>
          <a:bodyPr/>
          <a:lstStyle/>
          <a:p>
            <a:pPr marL="0" indent="0">
              <a:lnSpc>
                <a:spcPct val="130000"/>
              </a:lnSpc>
              <a:spcBef>
                <a:spcPts val="500"/>
              </a:spcBef>
              <a:spcAft>
                <a:spcPts val="500"/>
              </a:spcAft>
              <a:buNone/>
            </a:pPr>
            <a:r>
              <a:rPr lang="en-US" sz="1600" dirty="0"/>
              <a:t>In 2018, we saw the current problem in the market and brought up a solution that can help to resolve this problem. We believe that our product resolves our demographic’s biggest pain points and have strong scalability.</a:t>
            </a:r>
          </a:p>
        </p:txBody>
      </p:sp>
      <p:cxnSp>
        <p:nvCxnSpPr>
          <p:cNvPr id="5" name="Straight Connector 4">
            <a:extLst>
              <a:ext uri="{FF2B5EF4-FFF2-40B4-BE49-F238E27FC236}">
                <a16:creationId xmlns:a16="http://schemas.microsoft.com/office/drawing/2014/main" id="{BC09C7BB-2F6C-BFDB-E366-976F458990C3}"/>
              </a:ext>
            </a:extLst>
          </p:cNvPr>
          <p:cNvCxnSpPr>
            <a:cxnSpLocks/>
          </p:cNvCxnSpPr>
          <p:nvPr/>
        </p:nvCxnSpPr>
        <p:spPr>
          <a:xfrm>
            <a:off x="9978889" y="5233879"/>
            <a:ext cx="2195654"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itle 7">
            <a:extLst>
              <a:ext uri="{FF2B5EF4-FFF2-40B4-BE49-F238E27FC236}">
                <a16:creationId xmlns:a16="http://schemas.microsoft.com/office/drawing/2014/main" id="{DDCB34A3-79A7-733D-BC69-B384B94302B8}"/>
              </a:ext>
            </a:extLst>
          </p:cNvPr>
          <p:cNvSpPr>
            <a:spLocks noGrp="1"/>
          </p:cNvSpPr>
          <p:nvPr>
            <p:ph type="title"/>
          </p:nvPr>
        </p:nvSpPr>
        <p:spPr>
          <a:xfrm>
            <a:off x="1355438" y="1726045"/>
            <a:ext cx="5257397" cy="817130"/>
          </a:xfrm>
        </p:spPr>
        <p:txBody>
          <a:bodyPr/>
          <a:lstStyle/>
          <a:p>
            <a:r>
              <a:rPr lang="en-US" sz="4400" dirty="0"/>
              <a:t>Customer First</a:t>
            </a:r>
          </a:p>
        </p:txBody>
      </p:sp>
      <p:sp>
        <p:nvSpPr>
          <p:cNvPr id="2" name="Content Placeholder 2">
            <a:extLst>
              <a:ext uri="{FF2B5EF4-FFF2-40B4-BE49-F238E27FC236}">
                <a16:creationId xmlns:a16="http://schemas.microsoft.com/office/drawing/2014/main" id="{8EB1EE43-50B8-1C78-49BA-1729689F0A94}"/>
              </a:ext>
            </a:extLst>
          </p:cNvPr>
          <p:cNvSpPr txBox="1">
            <a:spLocks/>
          </p:cNvSpPr>
          <p:nvPr/>
        </p:nvSpPr>
        <p:spPr>
          <a:xfrm>
            <a:off x="4069634" y="5834743"/>
            <a:ext cx="7248525"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accent3">
                    <a:lumMod val="40000"/>
                    <a:lumOff val="60000"/>
                  </a:schemeClr>
                </a:solidFill>
              </a:rPr>
              <a:t>TOGETHER WE DISCOVER</a:t>
            </a:r>
          </a:p>
        </p:txBody>
      </p:sp>
    </p:spTree>
    <p:extLst>
      <p:ext uri="{BB962C8B-B14F-4D97-AF65-F5344CB8AC3E}">
        <p14:creationId xmlns:p14="http://schemas.microsoft.com/office/powerpoint/2010/main" val="416497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EF224D-EE55-7FD2-EDBD-AB8CD6EA4B30}"/>
              </a:ext>
            </a:extLst>
          </p:cNvPr>
          <p:cNvGrpSpPr/>
          <p:nvPr/>
        </p:nvGrpSpPr>
        <p:grpSpPr>
          <a:xfrm rot="16200000">
            <a:off x="-3398525" y="636158"/>
            <a:ext cx="10783724" cy="3986673"/>
            <a:chOff x="1723811" y="-3"/>
            <a:chExt cx="10718081" cy="3962404"/>
          </a:xfrm>
        </p:grpSpPr>
        <p:sp>
          <p:nvSpPr>
            <p:cNvPr id="5" name="Rectangle 4">
              <a:extLst>
                <a:ext uri="{FF2B5EF4-FFF2-40B4-BE49-F238E27FC236}">
                  <a16:creationId xmlns:a16="http://schemas.microsoft.com/office/drawing/2014/main" id="{4E5C1AD1-CD75-8154-A5F1-E4A886B2E106}"/>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298D5E3-0E83-D03D-40CB-00ECAE7FD59B}"/>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663F58BD-3F6C-AB4D-0103-92A00DB27BA8}"/>
              </a:ext>
            </a:extLst>
          </p:cNvPr>
          <p:cNvSpPr/>
          <p:nvPr/>
        </p:nvSpPr>
        <p:spPr>
          <a:xfrm>
            <a:off x="4734234" y="1821225"/>
            <a:ext cx="7457766" cy="5036775"/>
          </a:xfrm>
          <a:prstGeom prst="rect">
            <a:avLst/>
          </a:prstGeom>
          <a:gradFill flip="none" rotWithShape="1">
            <a:gsLst>
              <a:gs pos="0">
                <a:schemeClr val="accent1">
                  <a:alpha val="80000"/>
                </a:schemeClr>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51D820B-5324-7254-6B31-683912F5FE82}"/>
              </a:ext>
            </a:extLst>
          </p:cNvPr>
          <p:cNvGrpSpPr/>
          <p:nvPr/>
        </p:nvGrpSpPr>
        <p:grpSpPr>
          <a:xfrm rot="5400000">
            <a:off x="7606373" y="1925571"/>
            <a:ext cx="6695844" cy="2475410"/>
            <a:chOff x="1723811" y="-3"/>
            <a:chExt cx="10718081" cy="3962404"/>
          </a:xfrm>
        </p:grpSpPr>
        <p:sp>
          <p:nvSpPr>
            <p:cNvPr id="9" name="Rectangle 8">
              <a:extLst>
                <a:ext uri="{FF2B5EF4-FFF2-40B4-BE49-F238E27FC236}">
                  <a16:creationId xmlns:a16="http://schemas.microsoft.com/office/drawing/2014/main" id="{2507AD08-657F-09F3-F48D-26A73115376B}"/>
                </a:ext>
              </a:extLst>
            </p:cNvPr>
            <p:cNvSpPr/>
            <p:nvPr/>
          </p:nvSpPr>
          <p:spPr>
            <a:xfrm rot="10800000">
              <a:off x="7082967" y="-3"/>
              <a:ext cx="5358925" cy="3962403"/>
            </a:xfrm>
            <a:prstGeom prst="rect">
              <a:avLst/>
            </a:prstGeom>
            <a:gradFill flip="none" rotWithShape="1">
              <a:gsLst>
                <a:gs pos="34000">
                  <a:schemeClr val="accent2">
                    <a:alpha val="15000"/>
                  </a:schemeClr>
                </a:gs>
                <a:gs pos="0">
                  <a:schemeClr val="accent2">
                    <a:alpha val="50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848E89-C376-1466-5360-6516972A1B1C}"/>
                </a:ext>
              </a:extLst>
            </p:cNvPr>
            <p:cNvSpPr/>
            <p:nvPr/>
          </p:nvSpPr>
          <p:spPr>
            <a:xfrm rot="10800000" flipH="1">
              <a:off x="1723811" y="-2"/>
              <a:ext cx="5358925" cy="3962403"/>
            </a:xfrm>
            <a:prstGeom prst="rect">
              <a:avLst/>
            </a:prstGeom>
            <a:gradFill flip="none" rotWithShape="1">
              <a:gsLst>
                <a:gs pos="34000">
                  <a:schemeClr val="accent2">
                    <a:alpha val="15000"/>
                  </a:schemeClr>
                </a:gs>
                <a:gs pos="0">
                  <a:schemeClr val="accent2">
                    <a:alpha val="50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Connector 12">
            <a:extLst>
              <a:ext uri="{FF2B5EF4-FFF2-40B4-BE49-F238E27FC236}">
                <a16:creationId xmlns:a16="http://schemas.microsoft.com/office/drawing/2014/main" id="{E511F38D-4A8E-EAC9-5556-44E8D3585571}"/>
              </a:ext>
            </a:extLst>
          </p:cNvPr>
          <p:cNvCxnSpPr>
            <a:cxnSpLocks/>
          </p:cNvCxnSpPr>
          <p:nvPr/>
        </p:nvCxnSpPr>
        <p:spPr>
          <a:xfrm>
            <a:off x="1108695" y="3157162"/>
            <a:ext cx="768595"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35D309B4-5B25-6CB4-6742-B4880F3CACC6}"/>
              </a:ext>
            </a:extLst>
          </p:cNvPr>
          <p:cNvSpPr>
            <a:spLocks noGrp="1"/>
          </p:cNvSpPr>
          <p:nvPr>
            <p:ph type="title"/>
          </p:nvPr>
        </p:nvSpPr>
        <p:spPr>
          <a:xfrm>
            <a:off x="1108696" y="1726045"/>
            <a:ext cx="4111004" cy="817130"/>
          </a:xfrm>
        </p:spPr>
        <p:txBody>
          <a:bodyPr/>
          <a:lstStyle/>
          <a:p>
            <a:r>
              <a:rPr lang="en-US" sz="4400" dirty="0"/>
              <a:t>Portfolio</a:t>
            </a:r>
          </a:p>
        </p:txBody>
      </p:sp>
      <p:sp>
        <p:nvSpPr>
          <p:cNvPr id="15" name="Content Placeholder 8">
            <a:extLst>
              <a:ext uri="{FF2B5EF4-FFF2-40B4-BE49-F238E27FC236}">
                <a16:creationId xmlns:a16="http://schemas.microsoft.com/office/drawing/2014/main" id="{786EF12B-D412-7C1A-D0D2-64B0F210CDEE}"/>
              </a:ext>
            </a:extLst>
          </p:cNvPr>
          <p:cNvSpPr>
            <a:spLocks noGrp="1"/>
          </p:cNvSpPr>
          <p:nvPr>
            <p:ph idx="1"/>
          </p:nvPr>
        </p:nvSpPr>
        <p:spPr>
          <a:xfrm>
            <a:off x="1108696" y="3923568"/>
            <a:ext cx="3882404" cy="312239"/>
          </a:xfrm>
        </p:spPr>
        <p:txBody>
          <a:bodyPr/>
          <a:lstStyle/>
          <a:p>
            <a:pPr marL="0" indent="0">
              <a:lnSpc>
                <a:spcPct val="130000"/>
              </a:lnSpc>
              <a:spcBef>
                <a:spcPts val="500"/>
              </a:spcBef>
              <a:spcAft>
                <a:spcPts val="500"/>
              </a:spcAft>
              <a:buFont typeface="Arial" panose="020B0604020202020204" pitchFamily="34" charset="0"/>
              <a:buNone/>
            </a:pPr>
            <a:r>
              <a:rPr lang="en-US" sz="1600" b="1" dirty="0"/>
              <a:t>We have a diversified approach.</a:t>
            </a:r>
          </a:p>
        </p:txBody>
      </p:sp>
      <p:sp>
        <p:nvSpPr>
          <p:cNvPr id="2" name="Content Placeholder 8">
            <a:extLst>
              <a:ext uri="{FF2B5EF4-FFF2-40B4-BE49-F238E27FC236}">
                <a16:creationId xmlns:a16="http://schemas.microsoft.com/office/drawing/2014/main" id="{CA8AE5D2-8744-2C86-D698-52991FE0B730}"/>
              </a:ext>
            </a:extLst>
          </p:cNvPr>
          <p:cNvSpPr txBox="1">
            <a:spLocks/>
          </p:cNvSpPr>
          <p:nvPr/>
        </p:nvSpPr>
        <p:spPr>
          <a:xfrm>
            <a:off x="1108695" y="4452051"/>
            <a:ext cx="3623233" cy="112604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500"/>
              </a:spcBef>
              <a:spcAft>
                <a:spcPts val="500"/>
              </a:spcAft>
              <a:buFont typeface="Arial" panose="020B0604020202020204" pitchFamily="34" charset="0"/>
              <a:buNone/>
            </a:pPr>
            <a:r>
              <a:rPr lang="en-US" sz="1200" dirty="0"/>
              <a:t>Our digital platform provides a user-friendly solution to revolutionize peer-to-peer financial transactions. It is safe, hassle-free, and easy to set up regardless of users’ banking institution.</a:t>
            </a:r>
          </a:p>
        </p:txBody>
      </p:sp>
      <p:grpSp>
        <p:nvGrpSpPr>
          <p:cNvPr id="3" name="Group 2">
            <a:extLst>
              <a:ext uri="{FF2B5EF4-FFF2-40B4-BE49-F238E27FC236}">
                <a16:creationId xmlns:a16="http://schemas.microsoft.com/office/drawing/2014/main" id="{75D2CCFA-027D-0FE8-E84A-C759F02FE87A}"/>
              </a:ext>
            </a:extLst>
          </p:cNvPr>
          <p:cNvGrpSpPr/>
          <p:nvPr/>
        </p:nvGrpSpPr>
        <p:grpSpPr>
          <a:xfrm>
            <a:off x="6782194" y="1297417"/>
            <a:ext cx="3977409" cy="4263166"/>
            <a:chOff x="6782194" y="1297417"/>
            <a:chExt cx="3977409" cy="4263166"/>
          </a:xfrm>
        </p:grpSpPr>
        <p:sp>
          <p:nvSpPr>
            <p:cNvPr id="16" name="Line">
              <a:extLst>
                <a:ext uri="{FF2B5EF4-FFF2-40B4-BE49-F238E27FC236}">
                  <a16:creationId xmlns:a16="http://schemas.microsoft.com/office/drawing/2014/main" id="{752DB9BD-9AF0-B2F4-51B9-3EC7FAF99224}"/>
                </a:ext>
              </a:extLst>
            </p:cNvPr>
            <p:cNvSpPr/>
            <p:nvPr/>
          </p:nvSpPr>
          <p:spPr>
            <a:xfrm flipH="1">
              <a:off x="6782194" y="1297417"/>
              <a:ext cx="3977409" cy="4263166"/>
            </a:xfrm>
            <a:custGeom>
              <a:avLst/>
              <a:gdLst/>
              <a:ahLst/>
              <a:cxnLst>
                <a:cxn ang="0">
                  <a:pos x="wd2" y="hd2"/>
                </a:cxn>
                <a:cxn ang="5400000">
                  <a:pos x="wd2" y="hd2"/>
                </a:cxn>
                <a:cxn ang="10800000">
                  <a:pos x="wd2" y="hd2"/>
                </a:cxn>
                <a:cxn ang="16200000">
                  <a:pos x="wd2" y="hd2"/>
                </a:cxn>
              </a:cxnLst>
              <a:rect l="0" t="0" r="r" b="b"/>
              <a:pathLst>
                <a:path w="21600" h="21600" extrusionOk="0">
                  <a:moveTo>
                    <a:pt x="10024" y="0"/>
                  </a:moveTo>
                  <a:cubicBezTo>
                    <a:pt x="16417" y="0"/>
                    <a:pt x="21600" y="4835"/>
                    <a:pt x="21600" y="10800"/>
                  </a:cubicBezTo>
                  <a:cubicBezTo>
                    <a:pt x="21600" y="16765"/>
                    <a:pt x="16417" y="21600"/>
                    <a:pt x="10024" y="21600"/>
                  </a:cubicBezTo>
                  <a:cubicBezTo>
                    <a:pt x="5889" y="21600"/>
                    <a:pt x="2068" y="19542"/>
                    <a:pt x="0" y="16202"/>
                  </a:cubicBezTo>
                </a:path>
              </a:pathLst>
            </a:custGeom>
            <a:noFill/>
            <a:ln w="190500" cap="flat">
              <a:gradFill>
                <a:gsLst>
                  <a:gs pos="100000">
                    <a:schemeClr val="accent2">
                      <a:lumMod val="60000"/>
                      <a:lumOff val="40000"/>
                    </a:schemeClr>
                  </a:gs>
                  <a:gs pos="0">
                    <a:schemeClr val="accent3">
                      <a:lumMod val="20000"/>
                      <a:lumOff val="80000"/>
                    </a:schemeClr>
                  </a:gs>
                </a:gsLst>
                <a:lin ang="9600000" scaled="0"/>
              </a:gradFill>
              <a:prstDash val="solid"/>
              <a:miter lim="400000"/>
            </a:ln>
            <a:effectLst/>
          </p:spPr>
          <p:txBody>
            <a:bodyPr wrap="square" lIns="91439" tIns="91439" rIns="91439" bIns="91439" numCol="1" anchor="ctr">
              <a:noAutofit/>
            </a:bodyPr>
            <a:lstStyle/>
            <a:p>
              <a:pPr defTabSz="914400">
                <a:defRPr sz="3600">
                  <a:solidFill>
                    <a:srgbClr val="000000"/>
                  </a:solidFill>
                  <a:latin typeface="Lato Regular"/>
                  <a:ea typeface="Lato Regular"/>
                  <a:cs typeface="Lato Regular"/>
                  <a:sym typeface="Lato Regular"/>
                </a:defRPr>
              </a:pPr>
              <a:endParaRPr/>
            </a:p>
          </p:txBody>
        </p:sp>
        <p:sp>
          <p:nvSpPr>
            <p:cNvPr id="19" name="Line">
              <a:extLst>
                <a:ext uri="{FF2B5EF4-FFF2-40B4-BE49-F238E27FC236}">
                  <a16:creationId xmlns:a16="http://schemas.microsoft.com/office/drawing/2014/main" id="{37D70C59-E67E-C28D-CCB1-3FE130C9F92C}"/>
                </a:ext>
              </a:extLst>
            </p:cNvPr>
            <p:cNvSpPr/>
            <p:nvPr/>
          </p:nvSpPr>
          <p:spPr>
            <a:xfrm flipH="1">
              <a:off x="7210097" y="1748741"/>
              <a:ext cx="2902961" cy="3375427"/>
            </a:xfrm>
            <a:custGeom>
              <a:avLst/>
              <a:gdLst/>
              <a:ahLst/>
              <a:cxnLst>
                <a:cxn ang="0">
                  <a:pos x="wd2" y="hd2"/>
                </a:cxn>
                <a:cxn ang="5400000">
                  <a:pos x="wd2" y="hd2"/>
                </a:cxn>
                <a:cxn ang="10800000">
                  <a:pos x="wd2" y="hd2"/>
                </a:cxn>
                <a:cxn ang="16200000">
                  <a:pos x="wd2" y="hd2"/>
                </a:cxn>
              </a:cxnLst>
              <a:rect l="0" t="0" r="r" b="b"/>
              <a:pathLst>
                <a:path w="21600" h="21600" extrusionOk="0">
                  <a:moveTo>
                    <a:pt x="9042" y="0"/>
                  </a:moveTo>
                  <a:cubicBezTo>
                    <a:pt x="15978" y="0"/>
                    <a:pt x="21600" y="4835"/>
                    <a:pt x="21600" y="10800"/>
                  </a:cubicBezTo>
                  <a:cubicBezTo>
                    <a:pt x="21600" y="16765"/>
                    <a:pt x="15978" y="21600"/>
                    <a:pt x="9042" y="21600"/>
                  </a:cubicBezTo>
                  <a:cubicBezTo>
                    <a:pt x="5631" y="21600"/>
                    <a:pt x="2367" y="20407"/>
                    <a:pt x="0" y="18294"/>
                  </a:cubicBezTo>
                </a:path>
              </a:pathLst>
            </a:custGeom>
            <a:noFill/>
            <a:ln w="190500" cap="flat">
              <a:gradFill>
                <a:gsLst>
                  <a:gs pos="100000">
                    <a:schemeClr val="accent5"/>
                  </a:gs>
                  <a:gs pos="0">
                    <a:schemeClr val="accent5">
                      <a:lumMod val="20000"/>
                      <a:lumOff val="80000"/>
                    </a:schemeClr>
                  </a:gs>
                </a:gsLst>
                <a:lin ang="7800000" scaled="0"/>
              </a:gradFill>
              <a:prstDash val="solid"/>
              <a:miter lim="400000"/>
            </a:ln>
            <a:effectLst/>
          </p:spPr>
          <p:txBody>
            <a:bodyPr wrap="square" lIns="91439" tIns="91439" rIns="91439" bIns="91439" numCol="1" anchor="ctr">
              <a:noAutofit/>
            </a:bodyPr>
            <a:lstStyle/>
            <a:p>
              <a:pPr defTabSz="914400">
                <a:defRPr sz="3600">
                  <a:solidFill>
                    <a:srgbClr val="000000"/>
                  </a:solidFill>
                  <a:latin typeface="Lato Regular"/>
                  <a:ea typeface="Lato Regular"/>
                  <a:cs typeface="Lato Regular"/>
                  <a:sym typeface="Lato Regular"/>
                </a:defRPr>
              </a:pPr>
              <a:endParaRPr/>
            </a:p>
          </p:txBody>
        </p:sp>
        <p:sp>
          <p:nvSpPr>
            <p:cNvPr id="22" name="Line">
              <a:extLst>
                <a:ext uri="{FF2B5EF4-FFF2-40B4-BE49-F238E27FC236}">
                  <a16:creationId xmlns:a16="http://schemas.microsoft.com/office/drawing/2014/main" id="{8864795A-42F0-8D35-2B15-AAE5FA53EE02}"/>
                </a:ext>
              </a:extLst>
            </p:cNvPr>
            <p:cNvSpPr/>
            <p:nvPr/>
          </p:nvSpPr>
          <p:spPr>
            <a:xfrm flipH="1">
              <a:off x="7670781" y="2194323"/>
              <a:ext cx="2395390" cy="2467939"/>
            </a:xfrm>
            <a:custGeom>
              <a:avLst/>
              <a:gdLst/>
              <a:ahLst/>
              <a:cxnLst>
                <a:cxn ang="0">
                  <a:pos x="wd2" y="hd2"/>
                </a:cxn>
                <a:cxn ang="5400000">
                  <a:pos x="wd2" y="hd2"/>
                </a:cxn>
                <a:cxn ang="10800000">
                  <a:pos x="wd2" y="hd2"/>
                </a:cxn>
                <a:cxn ang="16200000">
                  <a:pos x="wd2" y="hd2"/>
                </a:cxn>
              </a:cxnLst>
              <a:rect l="0" t="0" r="r" b="b"/>
              <a:pathLst>
                <a:path w="21600" h="21600" extrusionOk="0">
                  <a:moveTo>
                    <a:pt x="10473" y="0"/>
                  </a:moveTo>
                  <a:cubicBezTo>
                    <a:pt x="16618" y="0"/>
                    <a:pt x="21600" y="4835"/>
                    <a:pt x="21600" y="10800"/>
                  </a:cubicBezTo>
                  <a:cubicBezTo>
                    <a:pt x="21600" y="16765"/>
                    <a:pt x="16618" y="21600"/>
                    <a:pt x="10473" y="21600"/>
                  </a:cubicBezTo>
                  <a:cubicBezTo>
                    <a:pt x="5777" y="21600"/>
                    <a:pt x="1586" y="18739"/>
                    <a:pt x="0" y="14449"/>
                  </a:cubicBezTo>
                </a:path>
              </a:pathLst>
            </a:custGeom>
            <a:noFill/>
            <a:ln w="190500" cap="flat">
              <a:gradFill>
                <a:gsLst>
                  <a:gs pos="100000">
                    <a:schemeClr val="accent2">
                      <a:lumMod val="60000"/>
                      <a:lumOff val="40000"/>
                    </a:schemeClr>
                  </a:gs>
                  <a:gs pos="0">
                    <a:schemeClr val="accent3">
                      <a:lumMod val="20000"/>
                      <a:lumOff val="80000"/>
                    </a:schemeClr>
                  </a:gs>
                </a:gsLst>
                <a:lin ang="9600000" scaled="0"/>
              </a:gradFill>
              <a:prstDash val="solid"/>
              <a:miter lim="400000"/>
            </a:ln>
            <a:effectLst/>
          </p:spPr>
          <p:txBody>
            <a:bodyPr wrap="square" lIns="91439" tIns="91439" rIns="91439" bIns="91439" numCol="1" anchor="ctr">
              <a:noAutofit/>
            </a:bodyPr>
            <a:lstStyle/>
            <a:p>
              <a:pPr defTabSz="914400">
                <a:defRPr sz="3600">
                  <a:solidFill>
                    <a:srgbClr val="000000"/>
                  </a:solidFill>
                  <a:latin typeface="Lato Regular"/>
                  <a:ea typeface="Lato Regular"/>
                  <a:cs typeface="Lato Regular"/>
                  <a:sym typeface="Lato Regular"/>
                </a:defRPr>
              </a:pPr>
              <a:endParaRPr/>
            </a:p>
          </p:txBody>
        </p:sp>
        <p:sp>
          <p:nvSpPr>
            <p:cNvPr id="25" name="Line">
              <a:extLst>
                <a:ext uri="{FF2B5EF4-FFF2-40B4-BE49-F238E27FC236}">
                  <a16:creationId xmlns:a16="http://schemas.microsoft.com/office/drawing/2014/main" id="{1D030815-B861-F6DA-D975-7172807CAAF4}"/>
                </a:ext>
              </a:extLst>
            </p:cNvPr>
            <p:cNvSpPr/>
            <p:nvPr/>
          </p:nvSpPr>
          <p:spPr>
            <a:xfrm flipH="1">
              <a:off x="8123079" y="2643870"/>
              <a:ext cx="1591205" cy="1591937"/>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16762" y="0"/>
                    <a:pt x="21600" y="4835"/>
                    <a:pt x="21600" y="10800"/>
                  </a:cubicBezTo>
                  <a:cubicBezTo>
                    <a:pt x="21600" y="16765"/>
                    <a:pt x="16762" y="21600"/>
                    <a:pt x="10795" y="21600"/>
                  </a:cubicBezTo>
                  <a:cubicBezTo>
                    <a:pt x="5008" y="21600"/>
                    <a:pt x="248" y="17042"/>
                    <a:pt x="0" y="11263"/>
                  </a:cubicBezTo>
                </a:path>
              </a:pathLst>
            </a:custGeom>
            <a:noFill/>
            <a:ln w="190500" cap="flat">
              <a:gradFill>
                <a:gsLst>
                  <a:gs pos="100000">
                    <a:schemeClr val="accent5"/>
                  </a:gs>
                  <a:gs pos="0">
                    <a:schemeClr val="accent5">
                      <a:lumMod val="20000"/>
                      <a:lumOff val="80000"/>
                    </a:schemeClr>
                  </a:gs>
                </a:gsLst>
                <a:lin ang="7800000" scaled="0"/>
              </a:gradFill>
              <a:prstDash val="solid"/>
              <a:miter lim="400000"/>
            </a:ln>
            <a:effectLst/>
          </p:spPr>
          <p:txBody>
            <a:bodyPr wrap="square" lIns="91439" tIns="91439" rIns="91439" bIns="91439" numCol="1" anchor="ctr">
              <a:noAutofit/>
            </a:bodyPr>
            <a:lstStyle/>
            <a:p>
              <a:pPr defTabSz="914400">
                <a:defRPr sz="3600">
                  <a:solidFill>
                    <a:srgbClr val="000000"/>
                  </a:solidFill>
                  <a:latin typeface="Lato Regular"/>
                  <a:ea typeface="Lato Regular"/>
                  <a:cs typeface="Lato Regular"/>
                  <a:sym typeface="Lato Regular"/>
                </a:defRPr>
              </a:pPr>
              <a:endParaRPr/>
            </a:p>
          </p:txBody>
        </p:sp>
      </p:grpSp>
      <p:sp>
        <p:nvSpPr>
          <p:cNvPr id="36" name="Articles">
            <a:extLst>
              <a:ext uri="{FF2B5EF4-FFF2-40B4-BE49-F238E27FC236}">
                <a16:creationId xmlns:a16="http://schemas.microsoft.com/office/drawing/2014/main" id="{FBD8F778-C35F-0BB5-E582-89B175A2DCC5}"/>
              </a:ext>
            </a:extLst>
          </p:cNvPr>
          <p:cNvSpPr txBox="1"/>
          <p:nvPr/>
        </p:nvSpPr>
        <p:spPr>
          <a:xfrm>
            <a:off x="9136741" y="1562492"/>
            <a:ext cx="2140403" cy="356225"/>
          </a:xfrm>
          <a:prstGeom prst="rect">
            <a:avLst/>
          </a:prstGeom>
          <a:ln w="12700">
            <a:miter lim="400000"/>
          </a:ln>
          <a:extLst>
            <a:ext uri="{C572A759-6A51-4108-AA02-DFA0A04FC94B}">
              <ma14:wrappingTextBoxFlag xmlns:ma14="http://schemas.microsoft.com/office/mac/drawingml/2011/main" xmlns="" val="1"/>
            </a:ext>
          </a:extLst>
        </p:spPr>
        <p:txBody>
          <a:bodyPr lIns="0" tIns="91439" rIns="0" bIns="91439" anchor="ctr"/>
          <a:lstStyle>
            <a:lvl1pPr algn="l" defTabSz="914400">
              <a:defRPr sz="2400">
                <a:latin typeface="Lato Regular"/>
                <a:ea typeface="Lato Regular"/>
                <a:cs typeface="Lato Regular"/>
                <a:sym typeface="Lato Regular"/>
              </a:defRPr>
            </a:lvl1pPr>
          </a:lstStyle>
          <a:p>
            <a:r>
              <a:rPr lang="en-US" sz="1400" dirty="0">
                <a:solidFill>
                  <a:schemeClr val="bg1"/>
                </a:solidFill>
                <a:latin typeface="Montserrat" panose="00000500000000000000" pitchFamily="50" charset="0"/>
              </a:rPr>
              <a:t>Product 2</a:t>
            </a:r>
            <a:endParaRPr sz="1400" dirty="0">
              <a:solidFill>
                <a:schemeClr val="bg1"/>
              </a:solidFill>
              <a:latin typeface="Montserrat" panose="00000500000000000000" pitchFamily="50" charset="0"/>
            </a:endParaRPr>
          </a:p>
        </p:txBody>
      </p:sp>
      <p:sp>
        <p:nvSpPr>
          <p:cNvPr id="37" name="Interviews">
            <a:extLst>
              <a:ext uri="{FF2B5EF4-FFF2-40B4-BE49-F238E27FC236}">
                <a16:creationId xmlns:a16="http://schemas.microsoft.com/office/drawing/2014/main" id="{0A964648-9284-6C6B-FD2F-87239272675C}"/>
              </a:ext>
            </a:extLst>
          </p:cNvPr>
          <p:cNvSpPr txBox="1"/>
          <p:nvPr/>
        </p:nvSpPr>
        <p:spPr>
          <a:xfrm>
            <a:off x="9136741" y="1105393"/>
            <a:ext cx="2140403" cy="356225"/>
          </a:xfrm>
          <a:prstGeom prst="rect">
            <a:avLst/>
          </a:prstGeom>
          <a:ln w="12700">
            <a:miter lim="400000"/>
          </a:ln>
          <a:extLst>
            <a:ext uri="{C572A759-6A51-4108-AA02-DFA0A04FC94B}">
              <ma14:wrappingTextBoxFlag xmlns:ma14="http://schemas.microsoft.com/office/mac/drawingml/2011/main" xmlns="" val="1"/>
            </a:ext>
          </a:extLst>
        </p:spPr>
        <p:txBody>
          <a:bodyPr lIns="0" tIns="91439" rIns="0" bIns="91439" anchor="ctr"/>
          <a:lstStyle>
            <a:lvl1pPr algn="l" defTabSz="914400">
              <a:defRPr sz="2400">
                <a:latin typeface="Lato Regular"/>
                <a:ea typeface="Lato Regular"/>
                <a:cs typeface="Lato Regular"/>
                <a:sym typeface="Lato Regular"/>
              </a:defRPr>
            </a:lvl1pPr>
          </a:lstStyle>
          <a:p>
            <a:r>
              <a:rPr lang="en-US" sz="1400" dirty="0">
                <a:solidFill>
                  <a:schemeClr val="bg1"/>
                </a:solidFill>
                <a:latin typeface="Montserrat" panose="00000500000000000000" pitchFamily="50" charset="0"/>
              </a:rPr>
              <a:t>Product 1</a:t>
            </a:r>
            <a:endParaRPr sz="1400" dirty="0">
              <a:solidFill>
                <a:schemeClr val="bg1"/>
              </a:solidFill>
              <a:latin typeface="Montserrat" panose="00000500000000000000" pitchFamily="50" charset="0"/>
            </a:endParaRPr>
          </a:p>
        </p:txBody>
      </p:sp>
      <p:sp>
        <p:nvSpPr>
          <p:cNvPr id="38" name="Summaries">
            <a:extLst>
              <a:ext uri="{FF2B5EF4-FFF2-40B4-BE49-F238E27FC236}">
                <a16:creationId xmlns:a16="http://schemas.microsoft.com/office/drawing/2014/main" id="{1372E557-960A-0BD6-7338-BAA79689B62A}"/>
              </a:ext>
            </a:extLst>
          </p:cNvPr>
          <p:cNvSpPr txBox="1"/>
          <p:nvPr/>
        </p:nvSpPr>
        <p:spPr>
          <a:xfrm>
            <a:off x="9136741" y="2465757"/>
            <a:ext cx="2140403" cy="356225"/>
          </a:xfrm>
          <a:prstGeom prst="rect">
            <a:avLst/>
          </a:prstGeom>
          <a:ln w="12700">
            <a:miter lim="400000"/>
          </a:ln>
          <a:extLst>
            <a:ext uri="{C572A759-6A51-4108-AA02-DFA0A04FC94B}">
              <ma14:wrappingTextBoxFlag xmlns:ma14="http://schemas.microsoft.com/office/mac/drawingml/2011/main" xmlns="" val="1"/>
            </a:ext>
          </a:extLst>
        </p:spPr>
        <p:txBody>
          <a:bodyPr lIns="0" tIns="91439" rIns="0" bIns="91439" anchor="ctr"/>
          <a:lstStyle>
            <a:lvl1pPr algn="l" defTabSz="914400">
              <a:defRPr sz="2400">
                <a:latin typeface="Lato Regular"/>
                <a:ea typeface="Lato Regular"/>
                <a:cs typeface="Lato Regular"/>
                <a:sym typeface="Lato Regular"/>
              </a:defRPr>
            </a:lvl1pPr>
          </a:lstStyle>
          <a:p>
            <a:r>
              <a:rPr lang="en-US" sz="1400" dirty="0">
                <a:solidFill>
                  <a:schemeClr val="bg1"/>
                </a:solidFill>
                <a:latin typeface="Montserrat" panose="00000500000000000000" pitchFamily="50" charset="0"/>
              </a:rPr>
              <a:t>Product 4</a:t>
            </a:r>
          </a:p>
        </p:txBody>
      </p:sp>
      <p:sp>
        <p:nvSpPr>
          <p:cNvPr id="40" name="Presentations">
            <a:extLst>
              <a:ext uri="{FF2B5EF4-FFF2-40B4-BE49-F238E27FC236}">
                <a16:creationId xmlns:a16="http://schemas.microsoft.com/office/drawing/2014/main" id="{D4171A2A-2A35-2FDA-E610-FA9E464DB473}"/>
              </a:ext>
            </a:extLst>
          </p:cNvPr>
          <p:cNvSpPr txBox="1"/>
          <p:nvPr/>
        </p:nvSpPr>
        <p:spPr>
          <a:xfrm>
            <a:off x="9136741" y="2016210"/>
            <a:ext cx="2140403" cy="356225"/>
          </a:xfrm>
          <a:prstGeom prst="rect">
            <a:avLst/>
          </a:prstGeom>
          <a:ln w="12700">
            <a:miter lim="400000"/>
          </a:ln>
          <a:extLst>
            <a:ext uri="{C572A759-6A51-4108-AA02-DFA0A04FC94B}">
              <ma14:wrappingTextBoxFlag xmlns:ma14="http://schemas.microsoft.com/office/mac/drawingml/2011/main" xmlns="" val="1"/>
            </a:ext>
          </a:extLst>
        </p:spPr>
        <p:txBody>
          <a:bodyPr lIns="0" tIns="91439" rIns="0" bIns="91439" anchor="ctr"/>
          <a:lstStyle>
            <a:lvl1pPr algn="l" defTabSz="914400">
              <a:defRPr sz="2400">
                <a:latin typeface="Lato Regular"/>
                <a:ea typeface="Lato Regular"/>
                <a:cs typeface="Lato Regular"/>
                <a:sym typeface="Lato Regular"/>
              </a:defRPr>
            </a:lvl1pPr>
          </a:lstStyle>
          <a:p>
            <a:r>
              <a:rPr lang="en-US" sz="1400" dirty="0">
                <a:solidFill>
                  <a:schemeClr val="bg1"/>
                </a:solidFill>
                <a:latin typeface="Montserrat" panose="00000500000000000000" pitchFamily="50" charset="0"/>
              </a:rPr>
              <a:t>Product 3</a:t>
            </a:r>
            <a:endParaRPr sz="14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3144003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D2208F66-DD2A-FB95-D02D-397DF6AA82F5}"/>
              </a:ext>
            </a:extLst>
          </p:cNvPr>
          <p:cNvPicPr>
            <a:picLocks noChangeAspect="1"/>
          </p:cNvPicPr>
          <p:nvPr/>
        </p:nvPicPr>
        <p:blipFill rotWithShape="1">
          <a:blip r:embed="rId3">
            <a:extLst>
              <a:ext uri="{28A0092B-C50C-407E-A947-70E740481C1C}">
                <a14:useLocalDpi xmlns:a14="http://schemas.microsoft.com/office/drawing/2010/main" val="0"/>
              </a:ext>
            </a:extLst>
          </a:blip>
          <a:srcRect l="1026" t="1924" r="1026" b="15431"/>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70A049A-EA9F-871B-64DD-BCABC69A9C0F}"/>
              </a:ext>
            </a:extLst>
          </p:cNvPr>
          <p:cNvSpPr/>
          <p:nvPr/>
        </p:nvSpPr>
        <p:spPr>
          <a:xfrm rot="16200000">
            <a:off x="2888942" y="-2445060"/>
            <a:ext cx="6414115" cy="12192002"/>
          </a:xfrm>
          <a:prstGeom prst="rect">
            <a:avLst/>
          </a:prstGeom>
          <a:gradFill flip="none" rotWithShape="1">
            <a:gsLst>
              <a:gs pos="64000">
                <a:srgbClr val="1E2A47">
                  <a:alpha val="72000"/>
                </a:srgbClr>
              </a:gs>
              <a:gs pos="37000">
                <a:srgbClr val="1C2439">
                  <a:alpha val="93000"/>
                </a:srgbClr>
              </a:gs>
              <a:gs pos="10000">
                <a:srgbClr val="191D28"/>
              </a:gs>
              <a:gs pos="96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D13507-C29E-4489-22FB-151267C9EBAB}"/>
              </a:ext>
            </a:extLst>
          </p:cNvPr>
          <p:cNvSpPr/>
          <p:nvPr/>
        </p:nvSpPr>
        <p:spPr>
          <a:xfrm>
            <a:off x="4737161" y="838200"/>
            <a:ext cx="7454839" cy="6019801"/>
          </a:xfrm>
          <a:prstGeom prst="rect">
            <a:avLst/>
          </a:prstGeom>
          <a:gradFill flip="none" rotWithShape="1">
            <a:gsLst>
              <a:gs pos="0">
                <a:schemeClr val="accent1"/>
              </a:gs>
              <a:gs pos="59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312DBF0-501F-4878-49A2-185FB75BA26C}"/>
              </a:ext>
            </a:extLst>
          </p:cNvPr>
          <p:cNvGrpSpPr/>
          <p:nvPr/>
        </p:nvGrpSpPr>
        <p:grpSpPr>
          <a:xfrm rot="5400000">
            <a:off x="6647548" y="1486567"/>
            <a:ext cx="8093658" cy="2995246"/>
            <a:chOff x="1734808" y="-3"/>
            <a:chExt cx="10707084" cy="3962404"/>
          </a:xfrm>
        </p:grpSpPr>
        <p:sp>
          <p:nvSpPr>
            <p:cNvPr id="12" name="Rectangle 11">
              <a:extLst>
                <a:ext uri="{FF2B5EF4-FFF2-40B4-BE49-F238E27FC236}">
                  <a16:creationId xmlns:a16="http://schemas.microsoft.com/office/drawing/2014/main" id="{7105EB1E-3C7C-D78C-56C8-CF3520F91F69}"/>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097F5AD-4E67-5C1C-CE1D-594194D2A058}"/>
                </a:ext>
              </a:extLst>
            </p:cNvPr>
            <p:cNvSpPr/>
            <p:nvPr/>
          </p:nvSpPr>
          <p:spPr>
            <a:xfrm rot="10800000" flipH="1">
              <a:off x="1734808"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C40BCE32-A29B-AFD5-C991-A864D515F007}"/>
              </a:ext>
            </a:extLst>
          </p:cNvPr>
          <p:cNvSpPr txBox="1">
            <a:spLocks/>
          </p:cNvSpPr>
          <p:nvPr/>
        </p:nvSpPr>
        <p:spPr>
          <a:xfrm>
            <a:off x="5973233" y="1910801"/>
            <a:ext cx="5041899"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Portfolio</a:t>
            </a:r>
          </a:p>
        </p:txBody>
      </p:sp>
      <p:sp>
        <p:nvSpPr>
          <p:cNvPr id="16" name="Content Placeholder 2">
            <a:extLst>
              <a:ext uri="{FF2B5EF4-FFF2-40B4-BE49-F238E27FC236}">
                <a16:creationId xmlns:a16="http://schemas.microsoft.com/office/drawing/2014/main" id="{F20A0B97-2F1A-1D20-7BC1-64A2E23F7EC7}"/>
              </a:ext>
            </a:extLst>
          </p:cNvPr>
          <p:cNvSpPr txBox="1">
            <a:spLocks/>
          </p:cNvSpPr>
          <p:nvPr/>
        </p:nvSpPr>
        <p:spPr>
          <a:xfrm>
            <a:off x="6547306" y="2759687"/>
            <a:ext cx="4428635" cy="466044"/>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000" b="1" dirty="0">
                <a:solidFill>
                  <a:schemeClr val="accent3">
                    <a:lumMod val="40000"/>
                    <a:lumOff val="60000"/>
                  </a:schemeClr>
                </a:solidFill>
              </a:rPr>
              <a:t>Demonstrate our vision</a:t>
            </a:r>
          </a:p>
        </p:txBody>
      </p:sp>
      <p:grpSp>
        <p:nvGrpSpPr>
          <p:cNvPr id="2" name="Group 1">
            <a:extLst>
              <a:ext uri="{FF2B5EF4-FFF2-40B4-BE49-F238E27FC236}">
                <a16:creationId xmlns:a16="http://schemas.microsoft.com/office/drawing/2014/main" id="{E854FFBD-F7B8-9116-74CF-56EA57F3B4DC}"/>
              </a:ext>
            </a:extLst>
          </p:cNvPr>
          <p:cNvGrpSpPr/>
          <p:nvPr/>
        </p:nvGrpSpPr>
        <p:grpSpPr>
          <a:xfrm>
            <a:off x="1" y="255304"/>
            <a:ext cx="3475220" cy="8545522"/>
            <a:chOff x="1" y="805719"/>
            <a:chExt cx="3475220" cy="8545522"/>
          </a:xfrm>
        </p:grpSpPr>
        <p:sp>
          <p:nvSpPr>
            <p:cNvPr id="3" name="Rectangle 2">
              <a:extLst>
                <a:ext uri="{FF2B5EF4-FFF2-40B4-BE49-F238E27FC236}">
                  <a16:creationId xmlns:a16="http://schemas.microsoft.com/office/drawing/2014/main" id="{769C3E89-970D-9E6E-2C8B-5A59FFFCDBD3}"/>
                </a:ext>
              </a:extLst>
            </p:cNvPr>
            <p:cNvSpPr/>
            <p:nvPr/>
          </p:nvSpPr>
          <p:spPr>
            <a:xfrm rot="5400000" flipH="1">
              <a:off x="-398770" y="5477251"/>
              <a:ext cx="4272761" cy="3475220"/>
            </a:xfrm>
            <a:prstGeom prst="rect">
              <a:avLst/>
            </a:prstGeom>
            <a:gradFill flip="none" rotWithShape="1">
              <a:gsLst>
                <a:gs pos="42000">
                  <a:schemeClr val="accent4">
                    <a:lumMod val="75000"/>
                    <a:alpha val="13000"/>
                  </a:schemeClr>
                </a:gs>
                <a:gs pos="0">
                  <a:schemeClr val="accent4">
                    <a:lumMod val="75000"/>
                    <a:alpha val="5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D48FFB9-1CAB-B574-AFC9-5EF37369BBB5}"/>
                </a:ext>
              </a:extLst>
            </p:cNvPr>
            <p:cNvSpPr/>
            <p:nvPr/>
          </p:nvSpPr>
          <p:spPr>
            <a:xfrm rot="16200000" flipH="1" flipV="1">
              <a:off x="-398770" y="1204490"/>
              <a:ext cx="4272761" cy="3475220"/>
            </a:xfrm>
            <a:prstGeom prst="rect">
              <a:avLst/>
            </a:prstGeom>
            <a:gradFill flip="none" rotWithShape="1">
              <a:gsLst>
                <a:gs pos="42000">
                  <a:schemeClr val="accent4">
                    <a:lumMod val="75000"/>
                    <a:alpha val="13000"/>
                  </a:schemeClr>
                </a:gs>
                <a:gs pos="0">
                  <a:schemeClr val="accent4">
                    <a:lumMod val="75000"/>
                    <a:alpha val="5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CAE49842-7588-F623-D616-0E1650B1214C}"/>
              </a:ext>
            </a:extLst>
          </p:cNvPr>
          <p:cNvCxnSpPr>
            <a:cxnSpLocks/>
          </p:cNvCxnSpPr>
          <p:nvPr/>
        </p:nvCxnSpPr>
        <p:spPr>
          <a:xfrm>
            <a:off x="10970627" y="5472"/>
            <a:ext cx="0" cy="762878"/>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310C154-6A5E-4B24-A41A-D083294126B5}"/>
              </a:ext>
            </a:extLst>
          </p:cNvPr>
          <p:cNvGrpSpPr/>
          <p:nvPr/>
        </p:nvGrpSpPr>
        <p:grpSpPr>
          <a:xfrm>
            <a:off x="485252" y="380371"/>
            <a:ext cx="5680026" cy="6309360"/>
            <a:chOff x="485252" y="380371"/>
            <a:chExt cx="5680026" cy="6309360"/>
          </a:xfrm>
        </p:grpSpPr>
        <p:pic>
          <p:nvPicPr>
            <p:cNvPr id="24" name="Picture 23">
              <a:extLst>
                <a:ext uri="{FF2B5EF4-FFF2-40B4-BE49-F238E27FC236}">
                  <a16:creationId xmlns:a16="http://schemas.microsoft.com/office/drawing/2014/main" id="{A016B8B7-0B13-135C-8677-6D63116C2472}"/>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r="-5"/>
            <a:stretch/>
          </p:blipFill>
          <p:spPr>
            <a:xfrm>
              <a:off x="485252" y="380371"/>
              <a:ext cx="5680026" cy="6309360"/>
            </a:xfrm>
            <a:prstGeom prst="rect">
              <a:avLst/>
            </a:prstGeom>
          </p:spPr>
        </p:pic>
        <p:pic>
          <p:nvPicPr>
            <p:cNvPr id="25" name="Picture Placeholder 13">
              <a:extLst>
                <a:ext uri="{FF2B5EF4-FFF2-40B4-BE49-F238E27FC236}">
                  <a16:creationId xmlns:a16="http://schemas.microsoft.com/office/drawing/2014/main" id="{E82D7334-D9A9-3D1D-E35F-C0FBF737FD28}"/>
                </a:ext>
              </a:extLst>
            </p:cNvPr>
            <p:cNvPicPr>
              <a:picLocks noChangeAspect="1"/>
            </p:cNvPicPr>
            <p:nvPr/>
          </p:nvPicPr>
          <p:blipFill>
            <a:blip r:embed="rId6">
              <a:extLst>
                <a:ext uri="{28A0092B-C50C-407E-A947-70E740481C1C}">
                  <a14:useLocalDpi xmlns:a14="http://schemas.microsoft.com/office/drawing/2010/main" val="0"/>
                </a:ext>
              </a:extLst>
            </a:blip>
            <a:srcRect l="12267" r="12267"/>
            <a:stretch>
              <a:fillRect/>
            </a:stretch>
          </p:blipFill>
          <p:spPr>
            <a:xfrm>
              <a:off x="2095533" y="402614"/>
              <a:ext cx="2910015" cy="4985950"/>
            </a:xfrm>
            <a:custGeom>
              <a:avLst/>
              <a:gdLst>
                <a:gd name="connsiteX0" fmla="*/ 80560 w 2834640"/>
                <a:gd name="connsiteY0" fmla="*/ 0 h 4872446"/>
                <a:gd name="connsiteX1" fmla="*/ 2754080 w 2834640"/>
                <a:gd name="connsiteY1" fmla="*/ 0 h 4872446"/>
                <a:gd name="connsiteX2" fmla="*/ 2834640 w 2834640"/>
                <a:gd name="connsiteY2" fmla="*/ 80560 h 4872446"/>
                <a:gd name="connsiteX3" fmla="*/ 2834640 w 2834640"/>
                <a:gd name="connsiteY3" fmla="*/ 4791886 h 4872446"/>
                <a:gd name="connsiteX4" fmla="*/ 2754080 w 2834640"/>
                <a:gd name="connsiteY4" fmla="*/ 4872446 h 4872446"/>
                <a:gd name="connsiteX5" fmla="*/ 80560 w 2834640"/>
                <a:gd name="connsiteY5" fmla="*/ 4872446 h 4872446"/>
                <a:gd name="connsiteX6" fmla="*/ 0 w 2834640"/>
                <a:gd name="connsiteY6" fmla="*/ 4791886 h 4872446"/>
                <a:gd name="connsiteX7" fmla="*/ 0 w 2834640"/>
                <a:gd name="connsiteY7" fmla="*/ 80560 h 4872446"/>
                <a:gd name="connsiteX8" fmla="*/ 80560 w 2834640"/>
                <a:gd name="connsiteY8" fmla="*/ 0 h 487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640" h="4872446">
                  <a:moveTo>
                    <a:pt x="80560" y="0"/>
                  </a:moveTo>
                  <a:lnTo>
                    <a:pt x="2754080" y="0"/>
                  </a:lnTo>
                  <a:cubicBezTo>
                    <a:pt x="2798572" y="0"/>
                    <a:pt x="2834640" y="36068"/>
                    <a:pt x="2834640" y="80560"/>
                  </a:cubicBezTo>
                  <a:lnTo>
                    <a:pt x="2834640" y="4791886"/>
                  </a:lnTo>
                  <a:cubicBezTo>
                    <a:pt x="2834640" y="4836378"/>
                    <a:pt x="2798572" y="4872446"/>
                    <a:pt x="2754080" y="4872446"/>
                  </a:cubicBezTo>
                  <a:lnTo>
                    <a:pt x="80560" y="4872446"/>
                  </a:lnTo>
                  <a:cubicBezTo>
                    <a:pt x="36068" y="4872446"/>
                    <a:pt x="0" y="4836378"/>
                    <a:pt x="0" y="4791886"/>
                  </a:cubicBezTo>
                  <a:lnTo>
                    <a:pt x="0" y="80560"/>
                  </a:lnTo>
                  <a:cubicBezTo>
                    <a:pt x="0" y="36068"/>
                    <a:pt x="36068" y="0"/>
                    <a:pt x="80560" y="0"/>
                  </a:cubicBezTo>
                  <a:close/>
                </a:path>
              </a:pathLst>
            </a:custGeom>
            <a:solidFill>
              <a:srgbClr val="F7F7F7">
                <a:lumMod val="65000"/>
              </a:srgbClr>
            </a:solidFill>
            <a:scene3d>
              <a:camera prst="perspectiveRight" fov="2100000">
                <a:rot lat="21120000" lon="18600000" rev="2220000"/>
              </a:camera>
              <a:lightRig rig="threePt" dir="t"/>
            </a:scene3d>
          </p:spPr>
        </p:pic>
      </p:grpSp>
      <p:sp>
        <p:nvSpPr>
          <p:cNvPr id="37" name="Content Placeholder 8">
            <a:extLst>
              <a:ext uri="{FF2B5EF4-FFF2-40B4-BE49-F238E27FC236}">
                <a16:creationId xmlns:a16="http://schemas.microsoft.com/office/drawing/2014/main" id="{1F4C3FC3-00FA-3125-6617-5224B1559CEB}"/>
              </a:ext>
            </a:extLst>
          </p:cNvPr>
          <p:cNvSpPr txBox="1">
            <a:spLocks/>
          </p:cNvSpPr>
          <p:nvPr/>
        </p:nvSpPr>
        <p:spPr>
          <a:xfrm>
            <a:off x="7388121" y="3743532"/>
            <a:ext cx="3623233" cy="1126042"/>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Font typeface="Arial" panose="020B0604020202020204" pitchFamily="34" charset="0"/>
              <a:buNone/>
            </a:pPr>
            <a:r>
              <a:rPr lang="en-US" sz="1200" dirty="0"/>
              <a:t>Our digital platform provides a user-friendly solution to revolutionize peer-to-peer financial transactions. It is safe, hassle-free, and easy to set up regardless of users’ banking institution.</a:t>
            </a:r>
          </a:p>
        </p:txBody>
      </p:sp>
    </p:spTree>
    <p:extLst>
      <p:ext uri="{BB962C8B-B14F-4D97-AF65-F5344CB8AC3E}">
        <p14:creationId xmlns:p14="http://schemas.microsoft.com/office/powerpoint/2010/main" val="15867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8"/>
                                        </p:tgtEl>
                                      </p:cBhvr>
                                      <p:by x="100000" y="400000"/>
                                    </p:animScale>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childTnLst>
                                </p:cTn>
                              </p:par>
                              <p:par>
                                <p:cTn id="10" presetID="23" presetClass="entr" presetSubtype="28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500" fill="hold"/>
                                        <p:tgtEl>
                                          <p:spTgt spid="5"/>
                                        </p:tgtEl>
                                        <p:attrNameLst>
                                          <p:attrName>ppt_w</p:attrName>
                                        </p:attrNameLst>
                                      </p:cBhvr>
                                      <p:tavLst>
                                        <p:tav tm="0">
                                          <p:val>
                                            <p:strVal val="4/3*#ppt_w"/>
                                          </p:val>
                                        </p:tav>
                                        <p:tav tm="100000">
                                          <p:val>
                                            <p:strVal val="#ppt_w"/>
                                          </p:val>
                                        </p:tav>
                                      </p:tavLst>
                                    </p:anim>
                                    <p:anim calcmode="lin" valueType="num">
                                      <p:cBhvr>
                                        <p:cTn id="13" dur="1500" fill="hold"/>
                                        <p:tgtEl>
                                          <p:spTgt spid="5"/>
                                        </p:tgtEl>
                                        <p:attrNameLst>
                                          <p:attrName>ppt_h</p:attrName>
                                        </p:attrNameLst>
                                      </p:cBhvr>
                                      <p:tavLst>
                                        <p:tav tm="0">
                                          <p:val>
                                            <p:strVal val="4/3*#ppt_h"/>
                                          </p:val>
                                        </p:tav>
                                        <p:tav tm="100000">
                                          <p:val>
                                            <p:strVal val="#ppt_h"/>
                                          </p:val>
                                        </p:tav>
                                      </p:tavLst>
                                    </p:anim>
                                  </p:childTnLst>
                                </p:cTn>
                              </p:par>
                              <p:par>
                                <p:cTn id="14" presetID="6" presetClass="emph" presetSubtype="0" repeatCount="indefinite" accel="10000" decel="10000" autoRev="1" fill="hold" nodeType="withEffect">
                                  <p:stCondLst>
                                    <p:cond delay="1250"/>
                                  </p:stCondLst>
                                  <p:childTnLst>
                                    <p:animScale>
                                      <p:cBhvr>
                                        <p:cTn id="15" dur="10000" fill="hold"/>
                                        <p:tgtEl>
                                          <p:spTgt spid="5"/>
                                        </p:tgtEl>
                                      </p:cBhvr>
                                      <p:by x="125000" y="125000"/>
                                    </p:animScale>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500"/>
                                        <p:tgtEl>
                                          <p:spTgt spid="2"/>
                                        </p:tgtEl>
                                      </p:cBhvr>
                                    </p:animEffect>
                                  </p:childTnLst>
                                </p:cTn>
                              </p:par>
                              <p:par>
                                <p:cTn id="19" presetID="6" presetClass="emph" presetSubtype="0" repeatCount="indefinite" accel="21000" decel="20000" autoRev="1" fill="hold" nodeType="withEffect">
                                  <p:stCondLst>
                                    <p:cond delay="0"/>
                                  </p:stCondLst>
                                  <p:childTnLst>
                                    <p:animScale>
                                      <p:cBhvr>
                                        <p:cTn id="20" dur="6000" fill="hold"/>
                                        <p:tgtEl>
                                          <p:spTgt spid="2"/>
                                        </p:tgtEl>
                                      </p:cBhvr>
                                      <p:by x="150000" y="150000"/>
                                    </p:animScale>
                                  </p:childTnLst>
                                </p:cTn>
                              </p:par>
                              <p:par>
                                <p:cTn id="21" presetID="10" presetClass="entr" presetSubtype="0" fill="hold"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500"/>
                                        <p:tgtEl>
                                          <p:spTgt spid="11"/>
                                        </p:tgtEl>
                                      </p:cBhvr>
                                    </p:animEffect>
                                  </p:childTnLst>
                                </p:cTn>
                              </p:par>
                              <p:par>
                                <p:cTn id="24" presetID="6" presetClass="emph" presetSubtype="0" repeatCount="indefinite" accel="21000" decel="20000" autoRev="1" fill="hold" nodeType="withEffect">
                                  <p:stCondLst>
                                    <p:cond delay="500"/>
                                  </p:stCondLst>
                                  <p:childTnLst>
                                    <p:animScale>
                                      <p:cBhvr>
                                        <p:cTn id="25" dur="6000" fill="hold"/>
                                        <p:tgtEl>
                                          <p:spTgt spid="11"/>
                                        </p:tgtEl>
                                      </p:cBhvr>
                                      <p:by x="150000" y="150000"/>
                                    </p:animScale>
                                  </p:childTnLst>
                                </p:cTn>
                              </p:par>
                              <p:par>
                                <p:cTn id="26" presetID="10" presetClass="entr" presetSubtype="0" fill="hold" grpId="0" nodeType="with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500"/>
                                        <p:tgtEl>
                                          <p:spTgt spid="7"/>
                                        </p:tgtEl>
                                      </p:cBhvr>
                                    </p:animEffect>
                                  </p:childTnLst>
                                </p:cTn>
                              </p:par>
                              <p:par>
                                <p:cTn id="29" presetID="6" presetClass="emph" presetSubtype="0" repeatCount="indefinite" accel="21000" decel="20000" autoRev="1" fill="hold" grpId="1" nodeType="withEffect">
                                  <p:stCondLst>
                                    <p:cond delay="1000"/>
                                  </p:stCondLst>
                                  <p:childTnLst>
                                    <p:animScale>
                                      <p:cBhvr>
                                        <p:cTn id="30" dur="6000" fill="hold"/>
                                        <p:tgtEl>
                                          <p:spTgt spid="7"/>
                                        </p:tgtEl>
                                      </p:cBhvr>
                                      <p:by x="150000" y="150000"/>
                                    </p:animScale>
                                  </p:childTnLst>
                                </p:cTn>
                              </p:par>
                              <p:par>
                                <p:cTn id="31" presetID="2" presetClass="entr" presetSubtype="8" decel="8000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2000" fill="hold"/>
                                        <p:tgtEl>
                                          <p:spTgt spid="18"/>
                                        </p:tgtEl>
                                        <p:attrNameLst>
                                          <p:attrName>ppt_x</p:attrName>
                                        </p:attrNameLst>
                                      </p:cBhvr>
                                      <p:tavLst>
                                        <p:tav tm="0">
                                          <p:val>
                                            <p:strVal val="0-#ppt_w/2"/>
                                          </p:val>
                                        </p:tav>
                                        <p:tav tm="100000">
                                          <p:val>
                                            <p:strVal val="#ppt_x"/>
                                          </p:val>
                                        </p:tav>
                                      </p:tavLst>
                                    </p:anim>
                                    <p:anim calcmode="lin" valueType="num">
                                      <p:cBhvr additive="base">
                                        <p:cTn id="34" dur="2000" fill="hold"/>
                                        <p:tgtEl>
                                          <p:spTgt spid="18"/>
                                        </p:tgtEl>
                                        <p:attrNameLst>
                                          <p:attrName>ppt_y</p:attrName>
                                        </p:attrNameLst>
                                      </p:cBhvr>
                                      <p:tavLst>
                                        <p:tav tm="0">
                                          <p:val>
                                            <p:strVal val="#ppt_y"/>
                                          </p:val>
                                        </p:tav>
                                        <p:tav tm="100000">
                                          <p:val>
                                            <p:strVal val="#ppt_y"/>
                                          </p:val>
                                        </p:tav>
                                      </p:tavLst>
                                    </p:anim>
                                  </p:childTnLst>
                                </p:cTn>
                              </p:par>
                              <p:par>
                                <p:cTn id="35" presetID="42" presetClass="path" presetSubtype="0" repeatCount="indefinite" accel="50000" decel="50000" autoRev="1" fill="hold" nodeType="withEffect">
                                  <p:stCondLst>
                                    <p:cond delay="2000"/>
                                  </p:stCondLst>
                                  <p:endCondLst>
                                    <p:cond evt="onNext" delay="0">
                                      <p:tgtEl>
                                        <p:sldTgt/>
                                      </p:tgtEl>
                                    </p:cond>
                                  </p:endCondLst>
                                  <p:childTnLst>
                                    <p:animMotion origin="layout" path="M 3.54167E-6 -0.01551 L 3.54167E-6 2.22222E-6 " pathEditMode="relative" rAng="0" ptsTypes="AA">
                                      <p:cBhvr>
                                        <p:cTn id="36" dur="2000" spd="-100000" fill="hold"/>
                                        <p:tgtEl>
                                          <p:spTgt spid="18"/>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urtain&#10;&#10;Description automatically generated">
            <a:extLst>
              <a:ext uri="{FF2B5EF4-FFF2-40B4-BE49-F238E27FC236}">
                <a16:creationId xmlns:a16="http://schemas.microsoft.com/office/drawing/2014/main" id="{CC19EAE2-A73D-6B65-ECC2-48DA072BBFCC}"/>
              </a:ext>
            </a:extLst>
          </p:cNvPr>
          <p:cNvPicPr>
            <a:picLocks noChangeAspect="1"/>
          </p:cNvPicPr>
          <p:nvPr/>
        </p:nvPicPr>
        <p:blipFill rotWithShape="1">
          <a:blip r:embed="rId3">
            <a:extLst>
              <a:ext uri="{28A0092B-C50C-407E-A947-70E740481C1C}">
                <a14:useLocalDpi xmlns:a14="http://schemas.microsoft.com/office/drawing/2010/main" val="0"/>
              </a:ext>
            </a:extLst>
          </a:blip>
          <a:srcRect l="5477" t="24869" r="5478"/>
          <a:stretch/>
        </p:blipFill>
        <p:spPr>
          <a:xfrm>
            <a:off x="-800100" y="-450056"/>
            <a:ext cx="13792200" cy="7758112"/>
          </a:xfrm>
          <a:prstGeom prst="rect">
            <a:avLst/>
          </a:prstGeom>
        </p:spPr>
      </p:pic>
      <p:sp>
        <p:nvSpPr>
          <p:cNvPr id="6" name="Rectangle 5">
            <a:extLst>
              <a:ext uri="{FF2B5EF4-FFF2-40B4-BE49-F238E27FC236}">
                <a16:creationId xmlns:a16="http://schemas.microsoft.com/office/drawing/2014/main" id="{73FFBEBF-1247-EDAC-8B3C-C40FA496A923}"/>
              </a:ext>
            </a:extLst>
          </p:cNvPr>
          <p:cNvSpPr/>
          <p:nvPr/>
        </p:nvSpPr>
        <p:spPr>
          <a:xfrm rot="16200000">
            <a:off x="2667000" y="-2667001"/>
            <a:ext cx="6857999" cy="12192002"/>
          </a:xfrm>
          <a:prstGeom prst="rect">
            <a:avLst/>
          </a:prstGeom>
          <a:gradFill flip="none" rotWithShape="1">
            <a:gsLst>
              <a:gs pos="73000">
                <a:srgbClr val="1E2A47">
                  <a:alpha val="44000"/>
                </a:srgbClr>
              </a:gs>
              <a:gs pos="32000">
                <a:srgbClr val="1C2439">
                  <a:alpha val="93000"/>
                </a:srgbClr>
              </a:gs>
              <a:gs pos="8000">
                <a:srgbClr val="191D28"/>
              </a:gs>
              <a:gs pos="96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EA44D10-7E5D-512B-B0D7-AB090DF3FE6F}"/>
              </a:ext>
            </a:extLst>
          </p:cNvPr>
          <p:cNvSpPr/>
          <p:nvPr/>
        </p:nvSpPr>
        <p:spPr>
          <a:xfrm>
            <a:off x="4737161" y="838198"/>
            <a:ext cx="7454839" cy="6019801"/>
          </a:xfrm>
          <a:prstGeom prst="rect">
            <a:avLst/>
          </a:prstGeom>
          <a:gradFill flip="none" rotWithShape="1">
            <a:gsLst>
              <a:gs pos="0">
                <a:schemeClr val="accent1"/>
              </a:gs>
              <a:gs pos="59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2E75924D-CFCD-EF29-4696-6F5968AFE5B2}"/>
              </a:ext>
            </a:extLst>
          </p:cNvPr>
          <p:cNvGrpSpPr/>
          <p:nvPr/>
        </p:nvGrpSpPr>
        <p:grpSpPr>
          <a:xfrm rot="5400000">
            <a:off x="6643391" y="1482410"/>
            <a:ext cx="8101971" cy="2995246"/>
            <a:chOff x="1723811" y="-3"/>
            <a:chExt cx="10718081" cy="3962404"/>
          </a:xfrm>
        </p:grpSpPr>
        <p:sp>
          <p:nvSpPr>
            <p:cNvPr id="12" name="Rectangle 11">
              <a:extLst>
                <a:ext uri="{FF2B5EF4-FFF2-40B4-BE49-F238E27FC236}">
                  <a16:creationId xmlns:a16="http://schemas.microsoft.com/office/drawing/2014/main" id="{596E2CA2-8588-4E9D-E590-3EAF191DBB79}"/>
                </a:ext>
              </a:extLst>
            </p:cNvPr>
            <p:cNvSpPr/>
            <p:nvPr/>
          </p:nvSpPr>
          <p:spPr>
            <a:xfrm rot="10800000">
              <a:off x="7082967" y="-3"/>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37CEDF-BBCE-C9E2-2319-31A5629F1F48}"/>
                </a:ext>
              </a:extLst>
            </p:cNvPr>
            <p:cNvSpPr/>
            <p:nvPr/>
          </p:nvSpPr>
          <p:spPr>
            <a:xfrm rot="10800000" flipH="1">
              <a:off x="1723811" y="-2"/>
              <a:ext cx="5358925" cy="3962403"/>
            </a:xfrm>
            <a:prstGeom prst="rect">
              <a:avLst/>
            </a:prstGeom>
            <a:gradFill flip="none" rotWithShape="1">
              <a:gsLst>
                <a:gs pos="40199">
                  <a:schemeClr val="tx2">
                    <a:alpha val="15000"/>
                  </a:schemeClr>
                </a:gs>
                <a:gs pos="0">
                  <a:schemeClr val="tx2"/>
                </a:gs>
                <a:gs pos="61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021BE46C-E23C-F797-4B21-26A1C8439F33}"/>
              </a:ext>
            </a:extLst>
          </p:cNvPr>
          <p:cNvSpPr txBox="1">
            <a:spLocks/>
          </p:cNvSpPr>
          <p:nvPr/>
        </p:nvSpPr>
        <p:spPr>
          <a:xfrm>
            <a:off x="2934985" y="1674623"/>
            <a:ext cx="6363128" cy="975932"/>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6600" dirty="0"/>
              <a:t>LET'S START</a:t>
            </a:r>
          </a:p>
        </p:txBody>
      </p:sp>
      <p:sp>
        <p:nvSpPr>
          <p:cNvPr id="17" name="Title 1">
            <a:extLst>
              <a:ext uri="{FF2B5EF4-FFF2-40B4-BE49-F238E27FC236}">
                <a16:creationId xmlns:a16="http://schemas.microsoft.com/office/drawing/2014/main" id="{F7B16B29-AA99-80A6-4EDA-9C8C25D21743}"/>
              </a:ext>
            </a:extLst>
          </p:cNvPr>
          <p:cNvSpPr txBox="1">
            <a:spLocks/>
          </p:cNvSpPr>
          <p:nvPr/>
        </p:nvSpPr>
        <p:spPr>
          <a:xfrm>
            <a:off x="3475220" y="2895499"/>
            <a:ext cx="5241562" cy="291344"/>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1200" b="0" dirty="0"/>
              <a:t>IN A WORLD OF QUANTITY, OUR COMPANY DELIVERS QUALITY</a:t>
            </a:r>
          </a:p>
        </p:txBody>
      </p:sp>
      <p:sp>
        <p:nvSpPr>
          <p:cNvPr id="18" name="Rectangle: Rounded Corners 17">
            <a:extLst>
              <a:ext uri="{FF2B5EF4-FFF2-40B4-BE49-F238E27FC236}">
                <a16:creationId xmlns:a16="http://schemas.microsoft.com/office/drawing/2014/main" id="{4A2F6073-A6F6-25AA-FDC5-84AF290BFF9E}"/>
              </a:ext>
            </a:extLst>
          </p:cNvPr>
          <p:cNvSpPr/>
          <p:nvPr/>
        </p:nvSpPr>
        <p:spPr>
          <a:xfrm>
            <a:off x="3461498" y="4567473"/>
            <a:ext cx="5322906" cy="507849"/>
          </a:xfrm>
          <a:prstGeom prst="roundRect">
            <a:avLst>
              <a:gd name="adj" fmla="val 50000"/>
            </a:avLst>
          </a:prstGeom>
          <a:solidFill>
            <a:schemeClr val="accent3"/>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ontserrat" panose="00000500000000000000" pitchFamily="50" charset="0"/>
              </a:rPr>
              <a:t>LET'S DESIGN THE WORLD WE WANT</a:t>
            </a:r>
          </a:p>
        </p:txBody>
      </p:sp>
      <p:grpSp>
        <p:nvGrpSpPr>
          <p:cNvPr id="15" name="Group 14">
            <a:extLst>
              <a:ext uri="{FF2B5EF4-FFF2-40B4-BE49-F238E27FC236}">
                <a16:creationId xmlns:a16="http://schemas.microsoft.com/office/drawing/2014/main" id="{CD97CBED-F885-431C-95D5-320D272E20A0}"/>
              </a:ext>
            </a:extLst>
          </p:cNvPr>
          <p:cNvGrpSpPr/>
          <p:nvPr/>
        </p:nvGrpSpPr>
        <p:grpSpPr>
          <a:xfrm>
            <a:off x="1" y="255304"/>
            <a:ext cx="3475220" cy="8545522"/>
            <a:chOff x="1" y="805719"/>
            <a:chExt cx="3475220" cy="8545522"/>
          </a:xfrm>
        </p:grpSpPr>
        <p:sp>
          <p:nvSpPr>
            <p:cNvPr id="19" name="Rectangle 18">
              <a:extLst>
                <a:ext uri="{FF2B5EF4-FFF2-40B4-BE49-F238E27FC236}">
                  <a16:creationId xmlns:a16="http://schemas.microsoft.com/office/drawing/2014/main" id="{98CACC0F-8607-7718-E96D-32D82A6481C2}"/>
                </a:ext>
              </a:extLst>
            </p:cNvPr>
            <p:cNvSpPr/>
            <p:nvPr/>
          </p:nvSpPr>
          <p:spPr>
            <a:xfrm rot="5400000" flipH="1">
              <a:off x="-398770" y="5477251"/>
              <a:ext cx="4272761" cy="3475220"/>
            </a:xfrm>
            <a:prstGeom prst="rect">
              <a:avLst/>
            </a:prstGeom>
            <a:gradFill flip="none" rotWithShape="1">
              <a:gsLst>
                <a:gs pos="42000">
                  <a:schemeClr val="accent4">
                    <a:lumMod val="75000"/>
                    <a:alpha val="13000"/>
                  </a:schemeClr>
                </a:gs>
                <a:gs pos="0">
                  <a:schemeClr val="accent4">
                    <a:lumMod val="75000"/>
                    <a:alpha val="5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D5DE4D8-3754-4DFC-5F79-411D4F107BC4}"/>
                </a:ext>
              </a:extLst>
            </p:cNvPr>
            <p:cNvSpPr/>
            <p:nvPr/>
          </p:nvSpPr>
          <p:spPr>
            <a:xfrm rot="16200000" flipH="1" flipV="1">
              <a:off x="-398770" y="1204490"/>
              <a:ext cx="4272761" cy="3475220"/>
            </a:xfrm>
            <a:prstGeom prst="rect">
              <a:avLst/>
            </a:prstGeom>
            <a:gradFill flip="none" rotWithShape="1">
              <a:gsLst>
                <a:gs pos="42000">
                  <a:schemeClr val="accent4">
                    <a:lumMod val="75000"/>
                    <a:alpha val="13000"/>
                  </a:schemeClr>
                </a:gs>
                <a:gs pos="0">
                  <a:schemeClr val="accent4">
                    <a:lumMod val="75000"/>
                    <a:alpha val="55000"/>
                  </a:schemeClr>
                </a:gs>
                <a:gs pos="61000">
                  <a:schemeClr val="accent4">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272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42" presetClass="path" presetSubtype="0" repeatCount="indefinite" accel="50000" decel="50000" autoRev="1" fill="hold" nodeType="withEffect">
                                  <p:stCondLst>
                                    <p:cond delay="500"/>
                                  </p:stCondLst>
                                  <p:childTnLst>
                                    <p:animMotion origin="layout" path="M 0 0 L 0 0.05741 " pathEditMode="relative" rAng="0" ptsTypes="AA">
                                      <p:cBhvr>
                                        <p:cTn id="9" dur="6000" fill="hold"/>
                                        <p:tgtEl>
                                          <p:spTgt spid="5"/>
                                        </p:tgtEl>
                                        <p:attrNameLst>
                                          <p:attrName>ppt_x</p:attrName>
                                          <p:attrName>ppt_y</p:attrName>
                                        </p:attrNameLst>
                                      </p:cBhvr>
                                      <p:rCtr x="0" y="287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500"/>
                                        <p:tgtEl>
                                          <p:spTgt spid="15"/>
                                        </p:tgtEl>
                                      </p:cBhvr>
                                    </p:animEffect>
                                  </p:childTnLst>
                                </p:cTn>
                              </p:par>
                              <p:par>
                                <p:cTn id="13" presetID="6" presetClass="emph" presetSubtype="0" repeatCount="indefinite" accel="21000" decel="20000" autoRev="1" fill="hold" nodeType="withEffect">
                                  <p:stCondLst>
                                    <p:cond delay="0"/>
                                  </p:stCondLst>
                                  <p:childTnLst>
                                    <p:animScale>
                                      <p:cBhvr>
                                        <p:cTn id="14" dur="6000" fill="hold"/>
                                        <p:tgtEl>
                                          <p:spTgt spid="15"/>
                                        </p:tgtEl>
                                      </p:cBhvr>
                                      <p:by x="150000" y="150000"/>
                                    </p:animScale>
                                  </p:childTnLst>
                                </p:cTn>
                              </p:par>
                              <p:par>
                                <p:cTn id="15" presetID="10"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500"/>
                                        <p:tgtEl>
                                          <p:spTgt spid="11"/>
                                        </p:tgtEl>
                                      </p:cBhvr>
                                    </p:animEffect>
                                  </p:childTnLst>
                                </p:cTn>
                              </p:par>
                              <p:par>
                                <p:cTn id="18" presetID="6" presetClass="emph" presetSubtype="0" repeatCount="indefinite" accel="21000" decel="20000" autoRev="1" fill="hold" nodeType="withEffect">
                                  <p:stCondLst>
                                    <p:cond delay="500"/>
                                  </p:stCondLst>
                                  <p:childTnLst>
                                    <p:animScale>
                                      <p:cBhvr>
                                        <p:cTn id="19" dur="6000" fill="hold"/>
                                        <p:tgtEl>
                                          <p:spTgt spid="11"/>
                                        </p:tgtEl>
                                      </p:cBhvr>
                                      <p:by x="150000" y="150000"/>
                                    </p:animScale>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500"/>
                                        <p:tgtEl>
                                          <p:spTgt spid="7"/>
                                        </p:tgtEl>
                                      </p:cBhvr>
                                    </p:animEffect>
                                  </p:childTnLst>
                                </p:cTn>
                              </p:par>
                              <p:par>
                                <p:cTn id="23" presetID="6" presetClass="emph" presetSubtype="0" repeatCount="indefinite" accel="21000" decel="20000" autoRev="1" fill="hold" grpId="1" nodeType="withEffect">
                                  <p:stCondLst>
                                    <p:cond delay="1000"/>
                                  </p:stCondLst>
                                  <p:childTnLst>
                                    <p:animScale>
                                      <p:cBhvr>
                                        <p:cTn id="24" dur="6000" fill="hold"/>
                                        <p:tgtEl>
                                          <p:spTgt spid="7"/>
                                        </p:tgtEl>
                                      </p:cBhvr>
                                      <p:by x="150000" y="150000"/>
                                    </p:animScale>
                                  </p:childTnLst>
                                </p:cTn>
                              </p:par>
                              <p:par>
                                <p:cTn id="25" presetID="10" presetClass="entr" presetSubtype="0" fill="hold" grpId="0" nodeType="withEffect">
                                  <p:stCondLst>
                                    <p:cond delay="15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500"/>
                                        <p:tgtEl>
                                          <p:spTgt spid="17"/>
                                        </p:tgtEl>
                                      </p:cBhvr>
                                    </p:animEffect>
                                  </p:childTnLst>
                                </p:cTn>
                              </p:par>
                              <p:par>
                                <p:cTn id="28" presetID="55" presetClass="entr" presetSubtype="0" fill="hold" grpId="0" nodeType="withEffect">
                                  <p:stCondLst>
                                    <p:cond delay="20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2000" fill="hold"/>
                                        <p:tgtEl>
                                          <p:spTgt spid="18"/>
                                        </p:tgtEl>
                                        <p:attrNameLst>
                                          <p:attrName>ppt_w</p:attrName>
                                        </p:attrNameLst>
                                      </p:cBhvr>
                                      <p:tavLst>
                                        <p:tav tm="0">
                                          <p:val>
                                            <p:strVal val="#ppt_w*0.70"/>
                                          </p:val>
                                        </p:tav>
                                        <p:tav tm="100000">
                                          <p:val>
                                            <p:strVal val="#ppt_w"/>
                                          </p:val>
                                        </p:tav>
                                      </p:tavLst>
                                    </p:anim>
                                    <p:anim calcmode="lin" valueType="num">
                                      <p:cBhvr>
                                        <p:cTn id="31" dur="2000" fill="hold"/>
                                        <p:tgtEl>
                                          <p:spTgt spid="18"/>
                                        </p:tgtEl>
                                        <p:attrNameLst>
                                          <p:attrName>ppt_h</p:attrName>
                                        </p:attrNameLst>
                                      </p:cBhvr>
                                      <p:tavLst>
                                        <p:tav tm="0">
                                          <p:val>
                                            <p:strVal val="#ppt_h"/>
                                          </p:val>
                                        </p:tav>
                                        <p:tav tm="100000">
                                          <p:val>
                                            <p:strVal val="#ppt_h"/>
                                          </p:val>
                                        </p:tav>
                                      </p:tavLst>
                                    </p:anim>
                                    <p:animEffect transition="in" filter="fade">
                                      <p:cBhvr>
                                        <p:cTn id="32" dur="2000"/>
                                        <p:tgtEl>
                                          <p:spTgt spid="18"/>
                                        </p:tgtEl>
                                      </p:cBhvr>
                                    </p:animEffect>
                                  </p:childTnLst>
                                </p:cTn>
                              </p:par>
                              <p:par>
                                <p:cTn id="33" presetID="53" presetClass="entr" presetSubtype="16" fill="hold" grpId="0" nodeType="withEffect">
                                  <p:stCondLst>
                                    <p:cond delay="0"/>
                                  </p:stCondLst>
                                  <p:iterate type="lt">
                                    <p:tmPct val="7000"/>
                                  </p:iterate>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animEffect transition="in" filter="fade">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4" grpId="0"/>
      <p:bldP spid="17" grpId="0"/>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Ultimate Pitch Deck</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Sustainability Report</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Personal Showcase</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Client Pitch Deck</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26048100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3C3F91-6FFD-F234-07D0-6BB5DB6B9C0D}"/>
              </a:ext>
            </a:extLst>
          </p:cNvPr>
          <p:cNvSpPr/>
          <p:nvPr/>
        </p:nvSpPr>
        <p:spPr>
          <a:xfrm rot="10800000">
            <a:off x="-3" y="-2"/>
            <a:ext cx="11338482" cy="6218901"/>
          </a:xfrm>
          <a:prstGeom prst="rect">
            <a:avLst/>
          </a:prstGeom>
          <a:gradFill flip="none" rotWithShape="1">
            <a:gsLst>
              <a:gs pos="0">
                <a:schemeClr val="accent1">
                  <a:alpha val="55000"/>
                </a:schemeClr>
              </a:gs>
              <a:gs pos="54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A50A982-2700-9EAA-C621-CE1093AB2B07}"/>
              </a:ext>
            </a:extLst>
          </p:cNvPr>
          <p:cNvSpPr/>
          <p:nvPr/>
        </p:nvSpPr>
        <p:spPr>
          <a:xfrm>
            <a:off x="4734234" y="1821225"/>
            <a:ext cx="7457766" cy="5036775"/>
          </a:xfrm>
          <a:prstGeom prst="rect">
            <a:avLst/>
          </a:prstGeom>
          <a:gradFill flip="none" rotWithShape="1">
            <a:gsLst>
              <a:gs pos="0">
                <a:schemeClr val="accent2">
                  <a:alpha val="2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1D5EBE54-011B-FEDC-B148-84D5F53E3497}"/>
              </a:ext>
            </a:extLst>
          </p:cNvPr>
          <p:cNvGrpSpPr/>
          <p:nvPr/>
        </p:nvGrpSpPr>
        <p:grpSpPr>
          <a:xfrm>
            <a:off x="1719611" y="-3"/>
            <a:ext cx="10719131" cy="3962403"/>
            <a:chOff x="1719611" y="-3"/>
            <a:chExt cx="10719131" cy="3962403"/>
          </a:xfrm>
        </p:grpSpPr>
        <p:sp>
          <p:nvSpPr>
            <p:cNvPr id="79" name="Rectangle 78">
              <a:extLst>
                <a:ext uri="{FF2B5EF4-FFF2-40B4-BE49-F238E27FC236}">
                  <a16:creationId xmlns:a16="http://schemas.microsoft.com/office/drawing/2014/main" id="{83BAAEA2-0154-86CD-96E4-79850E0D6A67}"/>
                </a:ext>
              </a:extLst>
            </p:cNvPr>
            <p:cNvSpPr/>
            <p:nvPr/>
          </p:nvSpPr>
          <p:spPr>
            <a:xfrm rot="10800000">
              <a:off x="7079818" y="-3"/>
              <a:ext cx="5358924" cy="3962403"/>
            </a:xfrm>
            <a:prstGeom prst="rect">
              <a:avLst/>
            </a:prstGeom>
            <a:gradFill flip="none" rotWithShape="1">
              <a:gsLst>
                <a:gs pos="40199">
                  <a:srgbClr val="485BFF">
                    <a:alpha val="20000"/>
                  </a:srgbClr>
                </a:gs>
                <a:gs pos="0">
                  <a:schemeClr val="accent2">
                    <a:alpha val="65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CAFEC4AF-8120-9701-F2D8-53F0216DF1DF}"/>
                </a:ext>
              </a:extLst>
            </p:cNvPr>
            <p:cNvSpPr/>
            <p:nvPr/>
          </p:nvSpPr>
          <p:spPr>
            <a:xfrm rot="10800000" flipH="1">
              <a:off x="1719611" y="-3"/>
              <a:ext cx="5358924" cy="3962403"/>
            </a:xfrm>
            <a:prstGeom prst="rect">
              <a:avLst/>
            </a:prstGeom>
            <a:gradFill flip="none" rotWithShape="1">
              <a:gsLst>
                <a:gs pos="40199">
                  <a:srgbClr val="485BFF">
                    <a:alpha val="20000"/>
                  </a:srgbClr>
                </a:gs>
                <a:gs pos="0">
                  <a:schemeClr val="accent2">
                    <a:alpha val="65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09AEA174-A085-9A56-4C8C-59C3C22C3104}"/>
              </a:ext>
            </a:extLst>
          </p:cNvPr>
          <p:cNvGrpSpPr/>
          <p:nvPr/>
        </p:nvGrpSpPr>
        <p:grpSpPr>
          <a:xfrm>
            <a:off x="2701966" y="0"/>
            <a:ext cx="7383244" cy="2732662"/>
            <a:chOff x="1719611" y="-3"/>
            <a:chExt cx="10705824" cy="3962403"/>
          </a:xfrm>
        </p:grpSpPr>
        <p:sp>
          <p:nvSpPr>
            <p:cNvPr id="83" name="Rectangle 82">
              <a:extLst>
                <a:ext uri="{FF2B5EF4-FFF2-40B4-BE49-F238E27FC236}">
                  <a16:creationId xmlns:a16="http://schemas.microsoft.com/office/drawing/2014/main" id="{3B70FD38-D8B4-C227-658C-5BF24C507722}"/>
                </a:ext>
              </a:extLst>
            </p:cNvPr>
            <p:cNvSpPr/>
            <p:nvPr/>
          </p:nvSpPr>
          <p:spPr>
            <a:xfrm rot="10800000">
              <a:off x="70665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D646DCF-38FA-1AA9-9B63-4A3D495CF15D}"/>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Rectangle 77">
            <a:extLst>
              <a:ext uri="{FF2B5EF4-FFF2-40B4-BE49-F238E27FC236}">
                <a16:creationId xmlns:a16="http://schemas.microsoft.com/office/drawing/2014/main" id="{F8BA85EE-4B1B-BEAD-79EE-B8B53584F202}"/>
              </a:ext>
            </a:extLst>
          </p:cNvPr>
          <p:cNvSpPr/>
          <p:nvPr/>
        </p:nvSpPr>
        <p:spPr>
          <a:xfrm flipH="1">
            <a:off x="0" y="2244503"/>
            <a:ext cx="6998121" cy="4613497"/>
          </a:xfrm>
          <a:prstGeom prst="rect">
            <a:avLst/>
          </a:prstGeom>
          <a:gradFill flip="none" rotWithShape="1">
            <a:gsLst>
              <a:gs pos="0">
                <a:schemeClr val="tx2">
                  <a:lumMod val="50000"/>
                </a:schemeClr>
              </a:gs>
              <a:gs pos="5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C93CF852-A0EA-025E-580A-BB695177BB94}"/>
              </a:ext>
            </a:extLst>
          </p:cNvPr>
          <p:cNvSpPr txBox="1">
            <a:spLocks/>
          </p:cNvSpPr>
          <p:nvPr/>
        </p:nvSpPr>
        <p:spPr>
          <a:xfrm>
            <a:off x="4956066" y="1642597"/>
            <a:ext cx="2279868" cy="662042"/>
          </a:xfrm>
          <a:prstGeom prst="rect">
            <a:avLst/>
          </a:prstGeom>
        </p:spPr>
        <p:txBody>
          <a:bodyPr vert="horz" lIns="0" tIns="45720" rIns="0" bIns="45720" rtlCol="0" anchor="t">
            <a:noAutofit/>
          </a:bodyPr>
          <a:lstStyle>
            <a:lvl1pPr algn="ctr" defTabSz="914400" rtl="0" eaLnBrk="1" latinLnBrk="0" hangingPunct="1">
              <a:lnSpc>
                <a:spcPct val="100000"/>
              </a:lnSpc>
              <a:spcBef>
                <a:spcPct val="0"/>
              </a:spcBef>
              <a:buNone/>
              <a:defRPr sz="6000" b="1" kern="1200">
                <a:solidFill>
                  <a:schemeClr val="bg2"/>
                </a:solidFill>
                <a:latin typeface="Montserrat" panose="00000500000000000000" pitchFamily="50" charset="0"/>
                <a:ea typeface="+mj-ea"/>
                <a:cs typeface="+mj-cs"/>
              </a:defRPr>
            </a:lvl1pPr>
          </a:lstStyle>
          <a:p>
            <a:r>
              <a:rPr lang="en-US" sz="3200" dirty="0"/>
              <a:t>About Us</a:t>
            </a:r>
          </a:p>
        </p:txBody>
      </p:sp>
      <p:sp>
        <p:nvSpPr>
          <p:cNvPr id="11" name="Content Placeholder 2">
            <a:extLst>
              <a:ext uri="{FF2B5EF4-FFF2-40B4-BE49-F238E27FC236}">
                <a16:creationId xmlns:a16="http://schemas.microsoft.com/office/drawing/2014/main" id="{627CF762-E083-CB62-02B8-1B7E8D0EC7D2}"/>
              </a:ext>
            </a:extLst>
          </p:cNvPr>
          <p:cNvSpPr txBox="1">
            <a:spLocks/>
          </p:cNvSpPr>
          <p:nvPr/>
        </p:nvSpPr>
        <p:spPr>
          <a:xfrm>
            <a:off x="5127503" y="861532"/>
            <a:ext cx="1936994" cy="466147"/>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accent3">
                    <a:lumMod val="40000"/>
                    <a:lumOff val="60000"/>
                  </a:schemeClr>
                </a:solidFill>
              </a:rPr>
              <a:t>Our Company</a:t>
            </a:r>
          </a:p>
        </p:txBody>
      </p:sp>
      <p:cxnSp>
        <p:nvCxnSpPr>
          <p:cNvPr id="12" name="Straight Connector 11">
            <a:extLst>
              <a:ext uri="{FF2B5EF4-FFF2-40B4-BE49-F238E27FC236}">
                <a16:creationId xmlns:a16="http://schemas.microsoft.com/office/drawing/2014/main" id="{B8707046-55C1-9EB5-36F2-B4C6782CA0BC}"/>
              </a:ext>
            </a:extLst>
          </p:cNvPr>
          <p:cNvCxnSpPr>
            <a:cxnSpLocks/>
          </p:cNvCxnSpPr>
          <p:nvPr/>
        </p:nvCxnSpPr>
        <p:spPr>
          <a:xfrm>
            <a:off x="4220880" y="1492441"/>
            <a:ext cx="3750240" cy="0"/>
          </a:xfrm>
          <a:prstGeom prst="line">
            <a:avLst/>
          </a:prstGeom>
          <a:ln w="952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5DA035E2-65E7-57DF-D475-10FA6530483C}"/>
              </a:ext>
            </a:extLst>
          </p:cNvPr>
          <p:cNvSpPr txBox="1">
            <a:spLocks/>
          </p:cNvSpPr>
          <p:nvPr/>
        </p:nvSpPr>
        <p:spPr>
          <a:xfrm>
            <a:off x="1259224" y="2869017"/>
            <a:ext cx="1538124" cy="1243540"/>
          </a:xfrm>
          <a:prstGeom prst="rect">
            <a:avLst/>
          </a:prstGeom>
        </p:spPr>
        <p:txBody>
          <a:bodyPr vert="horz" lIns="0" tIns="45720" rIns="0" bIns="45720"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01</a:t>
            </a:r>
          </a:p>
        </p:txBody>
      </p:sp>
      <p:sp>
        <p:nvSpPr>
          <p:cNvPr id="15" name="Title 7">
            <a:extLst>
              <a:ext uri="{FF2B5EF4-FFF2-40B4-BE49-F238E27FC236}">
                <a16:creationId xmlns:a16="http://schemas.microsoft.com/office/drawing/2014/main" id="{DFE20E96-AB08-2B50-FDF8-04C9FA5C75CA}"/>
              </a:ext>
            </a:extLst>
          </p:cNvPr>
          <p:cNvSpPr txBox="1">
            <a:spLocks/>
          </p:cNvSpPr>
          <p:nvPr/>
        </p:nvSpPr>
        <p:spPr>
          <a:xfrm>
            <a:off x="4007738" y="2869017"/>
            <a:ext cx="1538124" cy="1243540"/>
          </a:xfrm>
          <a:prstGeom prst="rect">
            <a:avLst/>
          </a:prstGeom>
        </p:spPr>
        <p:txBody>
          <a:bodyPr vert="horz" lIns="0" tIns="45720" rIns="0" bIns="45720"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02</a:t>
            </a:r>
          </a:p>
        </p:txBody>
      </p:sp>
      <p:sp>
        <p:nvSpPr>
          <p:cNvPr id="72" name="Title 7">
            <a:extLst>
              <a:ext uri="{FF2B5EF4-FFF2-40B4-BE49-F238E27FC236}">
                <a16:creationId xmlns:a16="http://schemas.microsoft.com/office/drawing/2014/main" id="{90401FED-4DF5-D3FF-AA21-F64DA549A59D}"/>
              </a:ext>
            </a:extLst>
          </p:cNvPr>
          <p:cNvSpPr txBox="1">
            <a:spLocks/>
          </p:cNvSpPr>
          <p:nvPr/>
        </p:nvSpPr>
        <p:spPr>
          <a:xfrm>
            <a:off x="6713045" y="2869017"/>
            <a:ext cx="1538124" cy="1243540"/>
          </a:xfrm>
          <a:prstGeom prst="rect">
            <a:avLst/>
          </a:prstGeom>
        </p:spPr>
        <p:txBody>
          <a:bodyPr vert="horz" lIns="0" tIns="45720" rIns="0" bIns="45720"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03</a:t>
            </a:r>
          </a:p>
        </p:txBody>
      </p:sp>
      <p:sp>
        <p:nvSpPr>
          <p:cNvPr id="73" name="Title 7">
            <a:extLst>
              <a:ext uri="{FF2B5EF4-FFF2-40B4-BE49-F238E27FC236}">
                <a16:creationId xmlns:a16="http://schemas.microsoft.com/office/drawing/2014/main" id="{32E0E17F-208C-0AE4-4C51-C65F66CFE92B}"/>
              </a:ext>
            </a:extLst>
          </p:cNvPr>
          <p:cNvSpPr txBox="1">
            <a:spLocks/>
          </p:cNvSpPr>
          <p:nvPr/>
        </p:nvSpPr>
        <p:spPr>
          <a:xfrm>
            <a:off x="9409644" y="2869017"/>
            <a:ext cx="1538124" cy="1243540"/>
          </a:xfrm>
          <a:prstGeom prst="rect">
            <a:avLst/>
          </a:prstGeom>
        </p:spPr>
        <p:txBody>
          <a:bodyPr vert="horz" lIns="0" tIns="45720" rIns="0" bIns="45720" rtlCol="0" anchor="ctr" anchorCtr="0">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04</a:t>
            </a:r>
          </a:p>
        </p:txBody>
      </p:sp>
      <p:sp>
        <p:nvSpPr>
          <p:cNvPr id="74" name="Title 1">
            <a:extLst>
              <a:ext uri="{FF2B5EF4-FFF2-40B4-BE49-F238E27FC236}">
                <a16:creationId xmlns:a16="http://schemas.microsoft.com/office/drawing/2014/main" id="{B6777095-E2D3-7A9A-AD0A-CCDBEFD3F92F}"/>
              </a:ext>
            </a:extLst>
          </p:cNvPr>
          <p:cNvSpPr txBox="1">
            <a:spLocks/>
          </p:cNvSpPr>
          <p:nvPr/>
        </p:nvSpPr>
        <p:spPr>
          <a:xfrm>
            <a:off x="3689714" y="3312379"/>
            <a:ext cx="2174174" cy="35681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2000" dirty="0"/>
              <a:t>Talent</a:t>
            </a:r>
          </a:p>
        </p:txBody>
      </p:sp>
      <p:sp>
        <p:nvSpPr>
          <p:cNvPr id="75" name="Title 1">
            <a:extLst>
              <a:ext uri="{FF2B5EF4-FFF2-40B4-BE49-F238E27FC236}">
                <a16:creationId xmlns:a16="http://schemas.microsoft.com/office/drawing/2014/main" id="{B6AF5DD8-A256-8082-85D7-DE9CFD1F9545}"/>
              </a:ext>
            </a:extLst>
          </p:cNvPr>
          <p:cNvSpPr txBox="1">
            <a:spLocks/>
          </p:cNvSpPr>
          <p:nvPr/>
        </p:nvSpPr>
        <p:spPr>
          <a:xfrm>
            <a:off x="9091620" y="3312379"/>
            <a:ext cx="2174174" cy="35681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2000" dirty="0"/>
              <a:t>Service</a:t>
            </a:r>
          </a:p>
        </p:txBody>
      </p:sp>
      <p:sp>
        <p:nvSpPr>
          <p:cNvPr id="76" name="Title 1">
            <a:extLst>
              <a:ext uri="{FF2B5EF4-FFF2-40B4-BE49-F238E27FC236}">
                <a16:creationId xmlns:a16="http://schemas.microsoft.com/office/drawing/2014/main" id="{5FFBE1A9-E860-2466-5A9B-1D71E5B1D242}"/>
              </a:ext>
            </a:extLst>
          </p:cNvPr>
          <p:cNvSpPr txBox="1">
            <a:spLocks/>
          </p:cNvSpPr>
          <p:nvPr/>
        </p:nvSpPr>
        <p:spPr>
          <a:xfrm>
            <a:off x="929083" y="3312379"/>
            <a:ext cx="2198408" cy="35681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2000" dirty="0"/>
              <a:t>Product</a:t>
            </a:r>
          </a:p>
        </p:txBody>
      </p:sp>
      <p:sp>
        <p:nvSpPr>
          <p:cNvPr id="77" name="Title 1">
            <a:extLst>
              <a:ext uri="{FF2B5EF4-FFF2-40B4-BE49-F238E27FC236}">
                <a16:creationId xmlns:a16="http://schemas.microsoft.com/office/drawing/2014/main" id="{6B6B5CDA-F234-BAE3-67F1-969D033036E8}"/>
              </a:ext>
            </a:extLst>
          </p:cNvPr>
          <p:cNvSpPr txBox="1">
            <a:spLocks/>
          </p:cNvSpPr>
          <p:nvPr/>
        </p:nvSpPr>
        <p:spPr>
          <a:xfrm>
            <a:off x="6382904" y="3312379"/>
            <a:ext cx="2198408" cy="35681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2000" dirty="0"/>
              <a:t>Technology</a:t>
            </a:r>
          </a:p>
        </p:txBody>
      </p:sp>
      <p:sp>
        <p:nvSpPr>
          <p:cNvPr id="2" name="Content Placeholder 2">
            <a:extLst>
              <a:ext uri="{FF2B5EF4-FFF2-40B4-BE49-F238E27FC236}">
                <a16:creationId xmlns:a16="http://schemas.microsoft.com/office/drawing/2014/main" id="{B6050B76-1462-41DA-C09B-977AD2D89807}"/>
              </a:ext>
            </a:extLst>
          </p:cNvPr>
          <p:cNvSpPr txBox="1">
            <a:spLocks/>
          </p:cNvSpPr>
          <p:nvPr/>
        </p:nvSpPr>
        <p:spPr>
          <a:xfrm>
            <a:off x="838201" y="4304114"/>
            <a:ext cx="2376888"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4" name="Content Placeholder 2">
            <a:extLst>
              <a:ext uri="{FF2B5EF4-FFF2-40B4-BE49-F238E27FC236}">
                <a16:creationId xmlns:a16="http://schemas.microsoft.com/office/drawing/2014/main" id="{31102376-6E4F-773A-6C5F-657100A56C73}"/>
              </a:ext>
            </a:extLst>
          </p:cNvPr>
          <p:cNvSpPr txBox="1">
            <a:spLocks/>
          </p:cNvSpPr>
          <p:nvPr/>
        </p:nvSpPr>
        <p:spPr>
          <a:xfrm>
            <a:off x="3594219" y="4299345"/>
            <a:ext cx="2376888"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6" name="Content Placeholder 2">
            <a:extLst>
              <a:ext uri="{FF2B5EF4-FFF2-40B4-BE49-F238E27FC236}">
                <a16:creationId xmlns:a16="http://schemas.microsoft.com/office/drawing/2014/main" id="{1921E479-FCCF-C5FF-72E6-59969E091AE1}"/>
              </a:ext>
            </a:extLst>
          </p:cNvPr>
          <p:cNvSpPr txBox="1">
            <a:spLocks/>
          </p:cNvSpPr>
          <p:nvPr/>
        </p:nvSpPr>
        <p:spPr>
          <a:xfrm>
            <a:off x="6294921" y="4308267"/>
            <a:ext cx="2376888"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16" name="Content Placeholder 2">
            <a:extLst>
              <a:ext uri="{FF2B5EF4-FFF2-40B4-BE49-F238E27FC236}">
                <a16:creationId xmlns:a16="http://schemas.microsoft.com/office/drawing/2014/main" id="{65D8D822-C42F-2860-0F64-0153AD016214}"/>
              </a:ext>
            </a:extLst>
          </p:cNvPr>
          <p:cNvSpPr txBox="1">
            <a:spLocks/>
          </p:cNvSpPr>
          <p:nvPr/>
        </p:nvSpPr>
        <p:spPr>
          <a:xfrm>
            <a:off x="9004630" y="4301103"/>
            <a:ext cx="2395399"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19" name="Graphic 72">
            <a:extLst>
              <a:ext uri="{FF2B5EF4-FFF2-40B4-BE49-F238E27FC236}">
                <a16:creationId xmlns:a16="http://schemas.microsoft.com/office/drawing/2014/main" id="{71089B2D-440B-3A67-D245-17E55962B78B}"/>
              </a:ext>
            </a:extLst>
          </p:cNvPr>
          <p:cNvSpPr/>
          <p:nvPr/>
        </p:nvSpPr>
        <p:spPr>
          <a:xfrm>
            <a:off x="6726149" y="5323992"/>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0" name="Graphic 72">
            <a:extLst>
              <a:ext uri="{FF2B5EF4-FFF2-40B4-BE49-F238E27FC236}">
                <a16:creationId xmlns:a16="http://schemas.microsoft.com/office/drawing/2014/main" id="{DC1C8599-05AD-98C1-4CE1-A494F8CBBECE}"/>
              </a:ext>
            </a:extLst>
          </p:cNvPr>
          <p:cNvSpPr/>
          <p:nvPr/>
        </p:nvSpPr>
        <p:spPr>
          <a:xfrm>
            <a:off x="11555034" y="4460456"/>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1" name="Graphic 72">
            <a:extLst>
              <a:ext uri="{FF2B5EF4-FFF2-40B4-BE49-F238E27FC236}">
                <a16:creationId xmlns:a16="http://schemas.microsoft.com/office/drawing/2014/main" id="{960BEC86-3866-3F58-CF5E-537F766222B7}"/>
              </a:ext>
            </a:extLst>
          </p:cNvPr>
          <p:cNvSpPr/>
          <p:nvPr/>
        </p:nvSpPr>
        <p:spPr>
          <a:xfrm>
            <a:off x="10926980" y="5083745"/>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2" name="Graphic 72">
            <a:extLst>
              <a:ext uri="{FF2B5EF4-FFF2-40B4-BE49-F238E27FC236}">
                <a16:creationId xmlns:a16="http://schemas.microsoft.com/office/drawing/2014/main" id="{EFDD63E6-DBD4-BE7C-7CBF-2E97276D935D}"/>
              </a:ext>
            </a:extLst>
          </p:cNvPr>
          <p:cNvSpPr/>
          <p:nvPr/>
        </p:nvSpPr>
        <p:spPr>
          <a:xfrm>
            <a:off x="5734158" y="618211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3" name="Graphic 72">
            <a:extLst>
              <a:ext uri="{FF2B5EF4-FFF2-40B4-BE49-F238E27FC236}">
                <a16:creationId xmlns:a16="http://schemas.microsoft.com/office/drawing/2014/main" id="{9670BC1E-E7AC-C0FB-ACEE-26FDE25A45DC}"/>
              </a:ext>
            </a:extLst>
          </p:cNvPr>
          <p:cNvSpPr/>
          <p:nvPr/>
        </p:nvSpPr>
        <p:spPr>
          <a:xfrm>
            <a:off x="569153" y="5397983"/>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4" name="Graphic 72">
            <a:extLst>
              <a:ext uri="{FF2B5EF4-FFF2-40B4-BE49-F238E27FC236}">
                <a16:creationId xmlns:a16="http://schemas.microsoft.com/office/drawing/2014/main" id="{72C4EC7C-7194-C514-A3B3-AD764A30E8AD}"/>
              </a:ext>
            </a:extLst>
          </p:cNvPr>
          <p:cNvSpPr/>
          <p:nvPr/>
        </p:nvSpPr>
        <p:spPr>
          <a:xfrm>
            <a:off x="792111" y="5670706"/>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25" name="Oval 24">
            <a:extLst>
              <a:ext uri="{FF2B5EF4-FFF2-40B4-BE49-F238E27FC236}">
                <a16:creationId xmlns:a16="http://schemas.microsoft.com/office/drawing/2014/main" id="{3C77B0D4-239A-D4E7-E4FF-6E863D30C852}"/>
              </a:ext>
            </a:extLst>
          </p:cNvPr>
          <p:cNvSpPr/>
          <p:nvPr/>
        </p:nvSpPr>
        <p:spPr>
          <a:xfrm>
            <a:off x="87774" y="6209962"/>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488F85-8A5E-762F-4689-A4D851BE9A09}"/>
              </a:ext>
            </a:extLst>
          </p:cNvPr>
          <p:cNvSpPr/>
          <p:nvPr/>
        </p:nvSpPr>
        <p:spPr>
          <a:xfrm>
            <a:off x="600316" y="572278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CF470F19-1D93-F11B-4D47-B083C44D6808}"/>
              </a:ext>
            </a:extLst>
          </p:cNvPr>
          <p:cNvSpPr/>
          <p:nvPr/>
        </p:nvSpPr>
        <p:spPr>
          <a:xfrm>
            <a:off x="6002223" y="639093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7BE5783A-A279-56F3-0964-93DF5C6359C6}"/>
              </a:ext>
            </a:extLst>
          </p:cNvPr>
          <p:cNvSpPr/>
          <p:nvPr/>
        </p:nvSpPr>
        <p:spPr>
          <a:xfrm>
            <a:off x="6261933" y="6050148"/>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DD4581F-79B6-8D2D-31B5-B6B205A68040}"/>
              </a:ext>
            </a:extLst>
          </p:cNvPr>
          <p:cNvSpPr/>
          <p:nvPr/>
        </p:nvSpPr>
        <p:spPr>
          <a:xfrm>
            <a:off x="6596330" y="645351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EFB36778-3BB5-774F-6DA2-E34949DC647F}"/>
              </a:ext>
            </a:extLst>
          </p:cNvPr>
          <p:cNvSpPr/>
          <p:nvPr/>
        </p:nvSpPr>
        <p:spPr>
          <a:xfrm>
            <a:off x="6941595" y="524836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59984AE-ADFA-710E-7ACA-68D6F345B6E7}"/>
              </a:ext>
            </a:extLst>
          </p:cNvPr>
          <p:cNvSpPr/>
          <p:nvPr/>
        </p:nvSpPr>
        <p:spPr>
          <a:xfrm>
            <a:off x="8617995" y="48483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77641AF-FE9A-7351-5586-5565A20E670A}"/>
              </a:ext>
            </a:extLst>
          </p:cNvPr>
          <p:cNvSpPr/>
          <p:nvPr/>
        </p:nvSpPr>
        <p:spPr>
          <a:xfrm>
            <a:off x="8393528" y="4696767"/>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25883202-E60A-2A3E-6DE7-DBA042F73780}"/>
              </a:ext>
            </a:extLst>
          </p:cNvPr>
          <p:cNvSpPr/>
          <p:nvPr/>
        </p:nvSpPr>
        <p:spPr>
          <a:xfrm>
            <a:off x="10787478" y="5345230"/>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37B8AA1-1011-7B87-2177-75F2CF79A77F}"/>
              </a:ext>
            </a:extLst>
          </p:cNvPr>
          <p:cNvSpPr/>
          <p:nvPr/>
        </p:nvSpPr>
        <p:spPr>
          <a:xfrm>
            <a:off x="10988631" y="54796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2601290-AD85-0FED-67E5-E57B05E943E2}"/>
              </a:ext>
            </a:extLst>
          </p:cNvPr>
          <p:cNvSpPr/>
          <p:nvPr/>
        </p:nvSpPr>
        <p:spPr>
          <a:xfrm>
            <a:off x="11455184" y="461054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289CDD55-ADC2-7C3B-39B4-85A86AC4B3D0}"/>
              </a:ext>
            </a:extLst>
          </p:cNvPr>
          <p:cNvSpPr/>
          <p:nvPr/>
        </p:nvSpPr>
        <p:spPr>
          <a:xfrm>
            <a:off x="12098903" y="632589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D341019-26CB-3BB9-F350-81683D611D9C}"/>
              </a:ext>
            </a:extLst>
          </p:cNvPr>
          <p:cNvSpPr/>
          <p:nvPr/>
        </p:nvSpPr>
        <p:spPr>
          <a:xfrm>
            <a:off x="11910147" y="4863665"/>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5B08189B-A898-6967-6631-EF0F0884841B}"/>
              </a:ext>
            </a:extLst>
          </p:cNvPr>
          <p:cNvSpPr/>
          <p:nvPr/>
        </p:nvSpPr>
        <p:spPr>
          <a:xfrm>
            <a:off x="11646771" y="513775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529B13E-5866-B955-6787-7BEFDEB32CFD}"/>
              </a:ext>
            </a:extLst>
          </p:cNvPr>
          <p:cNvSpPr/>
          <p:nvPr/>
        </p:nvSpPr>
        <p:spPr>
          <a:xfrm>
            <a:off x="1256613" y="57150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4540CFC0-E42B-E1DC-4A81-338C5C93CD3B}"/>
              </a:ext>
            </a:extLst>
          </p:cNvPr>
          <p:cNvSpPr/>
          <p:nvPr/>
        </p:nvSpPr>
        <p:spPr>
          <a:xfrm>
            <a:off x="1032146" y="41995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Graphic 72">
            <a:extLst>
              <a:ext uri="{FF2B5EF4-FFF2-40B4-BE49-F238E27FC236}">
                <a16:creationId xmlns:a16="http://schemas.microsoft.com/office/drawing/2014/main" id="{0B73F980-B760-A7F9-63D8-E30DF86F9F33}"/>
              </a:ext>
            </a:extLst>
          </p:cNvPr>
          <p:cNvSpPr/>
          <p:nvPr/>
        </p:nvSpPr>
        <p:spPr>
          <a:xfrm>
            <a:off x="4047472" y="2112937"/>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2" name="Oval 41">
            <a:extLst>
              <a:ext uri="{FF2B5EF4-FFF2-40B4-BE49-F238E27FC236}">
                <a16:creationId xmlns:a16="http://schemas.microsoft.com/office/drawing/2014/main" id="{E1C2D0BB-8B07-CA85-B3F0-1ACBD4772B79}"/>
              </a:ext>
            </a:extLst>
          </p:cNvPr>
          <p:cNvSpPr/>
          <p:nvPr/>
        </p:nvSpPr>
        <p:spPr>
          <a:xfrm>
            <a:off x="3693951" y="2374422"/>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96E384EF-C6FE-9AC4-C718-E83AC4A1A664}"/>
              </a:ext>
            </a:extLst>
          </p:cNvPr>
          <p:cNvSpPr/>
          <p:nvPr/>
        </p:nvSpPr>
        <p:spPr>
          <a:xfrm>
            <a:off x="3895104" y="250880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Graphic 72">
            <a:extLst>
              <a:ext uri="{FF2B5EF4-FFF2-40B4-BE49-F238E27FC236}">
                <a16:creationId xmlns:a16="http://schemas.microsoft.com/office/drawing/2014/main" id="{617268A3-93A8-9BCF-6883-5DA032FFE742}"/>
              </a:ext>
            </a:extLst>
          </p:cNvPr>
          <p:cNvSpPr/>
          <p:nvPr/>
        </p:nvSpPr>
        <p:spPr>
          <a:xfrm>
            <a:off x="10095754" y="468770"/>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5" name="Oval 44">
            <a:extLst>
              <a:ext uri="{FF2B5EF4-FFF2-40B4-BE49-F238E27FC236}">
                <a16:creationId xmlns:a16="http://schemas.microsoft.com/office/drawing/2014/main" id="{0D95EBA3-9505-7ABB-B61B-8653616927F2}"/>
              </a:ext>
            </a:extLst>
          </p:cNvPr>
          <p:cNvSpPr/>
          <p:nvPr/>
        </p:nvSpPr>
        <p:spPr>
          <a:xfrm>
            <a:off x="10363819" y="67759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EDDE72C1-CD04-EC65-B8F6-2F5CFD4B5118}"/>
              </a:ext>
            </a:extLst>
          </p:cNvPr>
          <p:cNvSpPr/>
          <p:nvPr/>
        </p:nvSpPr>
        <p:spPr>
          <a:xfrm>
            <a:off x="10623529" y="336802"/>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17037EE1-F656-51D0-AB3E-0D6FA5E14274}"/>
              </a:ext>
            </a:extLst>
          </p:cNvPr>
          <p:cNvSpPr/>
          <p:nvPr/>
        </p:nvSpPr>
        <p:spPr>
          <a:xfrm>
            <a:off x="10957926" y="74016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Graphic 72">
            <a:extLst>
              <a:ext uri="{FF2B5EF4-FFF2-40B4-BE49-F238E27FC236}">
                <a16:creationId xmlns:a16="http://schemas.microsoft.com/office/drawing/2014/main" id="{7141CBFE-24A3-6B2D-3BAA-29FADA7360E6}"/>
              </a:ext>
            </a:extLst>
          </p:cNvPr>
          <p:cNvSpPr/>
          <p:nvPr/>
        </p:nvSpPr>
        <p:spPr>
          <a:xfrm>
            <a:off x="8307507" y="2396359"/>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49" name="Graphic 72">
            <a:extLst>
              <a:ext uri="{FF2B5EF4-FFF2-40B4-BE49-F238E27FC236}">
                <a16:creationId xmlns:a16="http://schemas.microsoft.com/office/drawing/2014/main" id="{69B48F9D-CDF1-6022-9B7F-2841334F2D30}"/>
              </a:ext>
            </a:extLst>
          </p:cNvPr>
          <p:cNvSpPr/>
          <p:nvPr/>
        </p:nvSpPr>
        <p:spPr>
          <a:xfrm>
            <a:off x="8530465" y="2669082"/>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0" name="Oval 49">
            <a:extLst>
              <a:ext uri="{FF2B5EF4-FFF2-40B4-BE49-F238E27FC236}">
                <a16:creationId xmlns:a16="http://schemas.microsoft.com/office/drawing/2014/main" id="{A55E54A8-D753-A2DD-6E25-652AF73D858D}"/>
              </a:ext>
            </a:extLst>
          </p:cNvPr>
          <p:cNvSpPr/>
          <p:nvPr/>
        </p:nvSpPr>
        <p:spPr>
          <a:xfrm>
            <a:off x="7826128" y="3208338"/>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13E85A8-A352-3AA3-B1B3-205478324426}"/>
              </a:ext>
            </a:extLst>
          </p:cNvPr>
          <p:cNvSpPr/>
          <p:nvPr/>
        </p:nvSpPr>
        <p:spPr>
          <a:xfrm>
            <a:off x="8338670" y="272116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Graphic 72">
            <a:extLst>
              <a:ext uri="{FF2B5EF4-FFF2-40B4-BE49-F238E27FC236}">
                <a16:creationId xmlns:a16="http://schemas.microsoft.com/office/drawing/2014/main" id="{3B70CA7E-6ED1-8B6F-F2B2-DDFB06F9D6A7}"/>
              </a:ext>
            </a:extLst>
          </p:cNvPr>
          <p:cNvSpPr/>
          <p:nvPr/>
        </p:nvSpPr>
        <p:spPr>
          <a:xfrm>
            <a:off x="1343161" y="2112937"/>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3" name="Graphic 72">
            <a:extLst>
              <a:ext uri="{FF2B5EF4-FFF2-40B4-BE49-F238E27FC236}">
                <a16:creationId xmlns:a16="http://schemas.microsoft.com/office/drawing/2014/main" id="{4A269A85-DC9D-6B44-1199-358F830D64FC}"/>
              </a:ext>
            </a:extLst>
          </p:cNvPr>
          <p:cNvSpPr/>
          <p:nvPr/>
        </p:nvSpPr>
        <p:spPr>
          <a:xfrm>
            <a:off x="715107" y="2736226"/>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54" name="Oval 53">
            <a:extLst>
              <a:ext uri="{FF2B5EF4-FFF2-40B4-BE49-F238E27FC236}">
                <a16:creationId xmlns:a16="http://schemas.microsoft.com/office/drawing/2014/main" id="{1E5F3BB5-938C-7008-BCF5-22C34B9BB132}"/>
              </a:ext>
            </a:extLst>
          </p:cNvPr>
          <p:cNvSpPr/>
          <p:nvPr/>
        </p:nvSpPr>
        <p:spPr>
          <a:xfrm>
            <a:off x="575605" y="2997711"/>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63C534B-662E-B19D-E4F9-532B33BEA6DA}"/>
              </a:ext>
            </a:extLst>
          </p:cNvPr>
          <p:cNvSpPr/>
          <p:nvPr/>
        </p:nvSpPr>
        <p:spPr>
          <a:xfrm>
            <a:off x="776758" y="313209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D8EC2B1A-215A-D553-D2D0-3836FF272850}"/>
              </a:ext>
            </a:extLst>
          </p:cNvPr>
          <p:cNvSpPr/>
          <p:nvPr/>
        </p:nvSpPr>
        <p:spPr>
          <a:xfrm>
            <a:off x="1243311" y="226302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3D7013AE-0ABF-4CEC-9987-8E3778306C50}"/>
              </a:ext>
            </a:extLst>
          </p:cNvPr>
          <p:cNvSpPr/>
          <p:nvPr/>
        </p:nvSpPr>
        <p:spPr>
          <a:xfrm>
            <a:off x="1698274" y="2516146"/>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0627431D-DB88-AA87-142A-0D8E94C4614D}"/>
              </a:ext>
            </a:extLst>
          </p:cNvPr>
          <p:cNvSpPr/>
          <p:nvPr/>
        </p:nvSpPr>
        <p:spPr>
          <a:xfrm>
            <a:off x="1434898" y="2790240"/>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Graphic 72">
            <a:extLst>
              <a:ext uri="{FF2B5EF4-FFF2-40B4-BE49-F238E27FC236}">
                <a16:creationId xmlns:a16="http://schemas.microsoft.com/office/drawing/2014/main" id="{F67C0488-54E9-07C2-AB2A-6E3FC4F42B70}"/>
              </a:ext>
            </a:extLst>
          </p:cNvPr>
          <p:cNvSpPr/>
          <p:nvPr/>
        </p:nvSpPr>
        <p:spPr>
          <a:xfrm>
            <a:off x="3748702" y="3012157"/>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0" name="Oval 59">
            <a:extLst>
              <a:ext uri="{FF2B5EF4-FFF2-40B4-BE49-F238E27FC236}">
                <a16:creationId xmlns:a16="http://schemas.microsoft.com/office/drawing/2014/main" id="{F3C84076-866B-6C60-A1F5-E55AFC82C45B}"/>
              </a:ext>
            </a:extLst>
          </p:cNvPr>
          <p:cNvSpPr/>
          <p:nvPr/>
        </p:nvSpPr>
        <p:spPr>
          <a:xfrm>
            <a:off x="4016767" y="322097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91A28CE0-058B-F125-1D30-86BF2E7E2841}"/>
              </a:ext>
            </a:extLst>
          </p:cNvPr>
          <p:cNvSpPr/>
          <p:nvPr/>
        </p:nvSpPr>
        <p:spPr>
          <a:xfrm>
            <a:off x="4276477" y="2880189"/>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43B80A2-4629-D56F-F583-E5CA03D3B977}"/>
              </a:ext>
            </a:extLst>
          </p:cNvPr>
          <p:cNvSpPr/>
          <p:nvPr/>
        </p:nvSpPr>
        <p:spPr>
          <a:xfrm>
            <a:off x="4610874" y="328355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72">
            <a:extLst>
              <a:ext uri="{FF2B5EF4-FFF2-40B4-BE49-F238E27FC236}">
                <a16:creationId xmlns:a16="http://schemas.microsoft.com/office/drawing/2014/main" id="{E92206A0-5D4F-9325-95BA-E60C35521C4A}"/>
              </a:ext>
            </a:extLst>
          </p:cNvPr>
          <p:cNvSpPr/>
          <p:nvPr/>
        </p:nvSpPr>
        <p:spPr>
          <a:xfrm>
            <a:off x="2704993" y="397472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4" name="Graphic 72">
            <a:extLst>
              <a:ext uri="{FF2B5EF4-FFF2-40B4-BE49-F238E27FC236}">
                <a16:creationId xmlns:a16="http://schemas.microsoft.com/office/drawing/2014/main" id="{6010532F-5684-B593-F2BC-DB5B09DC0ABB}"/>
              </a:ext>
            </a:extLst>
          </p:cNvPr>
          <p:cNvSpPr/>
          <p:nvPr/>
        </p:nvSpPr>
        <p:spPr>
          <a:xfrm>
            <a:off x="10338756" y="3773045"/>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65" name="Oval 64">
            <a:extLst>
              <a:ext uri="{FF2B5EF4-FFF2-40B4-BE49-F238E27FC236}">
                <a16:creationId xmlns:a16="http://schemas.microsoft.com/office/drawing/2014/main" id="{A9740796-6941-1E90-BCB6-6E41C1B7F7DC}"/>
              </a:ext>
            </a:extLst>
          </p:cNvPr>
          <p:cNvSpPr/>
          <p:nvPr/>
        </p:nvSpPr>
        <p:spPr>
          <a:xfrm>
            <a:off x="10176584" y="334129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14825A17-698F-176F-D55C-281C16DEC151}"/>
              </a:ext>
            </a:extLst>
          </p:cNvPr>
          <p:cNvSpPr/>
          <p:nvPr/>
        </p:nvSpPr>
        <p:spPr>
          <a:xfrm>
            <a:off x="5227188" y="67664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11DE0CD-07E4-775B-65A2-DC0214C125ED}"/>
              </a:ext>
            </a:extLst>
          </p:cNvPr>
          <p:cNvSpPr/>
          <p:nvPr/>
        </p:nvSpPr>
        <p:spPr>
          <a:xfrm>
            <a:off x="1942898" y="537466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B996638-3A21-6EF9-34B5-E9B16F94D2F2}"/>
              </a:ext>
            </a:extLst>
          </p:cNvPr>
          <p:cNvSpPr/>
          <p:nvPr/>
        </p:nvSpPr>
        <p:spPr>
          <a:xfrm>
            <a:off x="9193444" y="5977745"/>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7B0ABC60-261A-F5BD-74F8-2B49884D1952}"/>
              </a:ext>
            </a:extLst>
          </p:cNvPr>
          <p:cNvSpPr/>
          <p:nvPr/>
        </p:nvSpPr>
        <p:spPr>
          <a:xfrm>
            <a:off x="10648255" y="226362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84BBF1D3-74EF-7FBE-0F1B-32F9A51494F7}"/>
              </a:ext>
            </a:extLst>
          </p:cNvPr>
          <p:cNvSpPr/>
          <p:nvPr/>
        </p:nvSpPr>
        <p:spPr>
          <a:xfrm>
            <a:off x="7203091" y="1540066"/>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1D17104A-12D9-44CD-A883-FA718527CE76}"/>
              </a:ext>
            </a:extLst>
          </p:cNvPr>
          <p:cNvSpPr/>
          <p:nvPr/>
        </p:nvSpPr>
        <p:spPr>
          <a:xfrm>
            <a:off x="11826491" y="161246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04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26000" decel="31000" fill="hold" nodeType="withEffect">
                                  <p:stCondLst>
                                    <p:cond delay="0"/>
                                  </p:stCondLst>
                                  <p:childTnLst>
                                    <p:animScale>
                                      <p:cBhvr>
                                        <p:cTn id="6" dur="3000" fill="hold"/>
                                        <p:tgtEl>
                                          <p:spTgt spid="12"/>
                                        </p:tgtEl>
                                      </p:cBhvr>
                                      <p:by x="25000" y="100000"/>
                                    </p:animScale>
                                  </p:childTnLst>
                                </p:cTn>
                              </p:par>
                              <p:par>
                                <p:cTn id="7" presetID="10"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animEffect transition="in" filter="fade">
                                      <p:cBhvr>
                                        <p:cTn id="9" dur="1500"/>
                                        <p:tgtEl>
                                          <p:spTgt spid="82"/>
                                        </p:tgtEl>
                                      </p:cBhvr>
                                    </p:animEffect>
                                  </p:childTnLst>
                                </p:cTn>
                              </p:par>
                              <p:par>
                                <p:cTn id="10" presetID="6" presetClass="emph" presetSubtype="0" repeatCount="indefinite" accel="21000" decel="20000" autoRev="1" fill="hold" nodeType="withEffect">
                                  <p:stCondLst>
                                    <p:cond delay="0"/>
                                  </p:stCondLst>
                                  <p:childTnLst>
                                    <p:animScale>
                                      <p:cBhvr>
                                        <p:cTn id="11" dur="6000" fill="hold"/>
                                        <p:tgtEl>
                                          <p:spTgt spid="82"/>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500"/>
                                        <p:tgtEl>
                                          <p:spTgt spid="8"/>
                                        </p:tgtEl>
                                      </p:cBhvr>
                                    </p:animEffect>
                                  </p:childTnLst>
                                </p:cTn>
                              </p:par>
                              <p:par>
                                <p:cTn id="15" presetID="6" presetClass="emph" presetSubtype="0" repeatCount="indefinite" accel="21000" decel="20000" autoRev="1" fill="hold" grpId="1" nodeType="withEffect">
                                  <p:stCondLst>
                                    <p:cond delay="0"/>
                                  </p:stCondLst>
                                  <p:childTnLst>
                                    <p:animScale>
                                      <p:cBhvr>
                                        <p:cTn id="16" dur="6000" fill="hold"/>
                                        <p:tgtEl>
                                          <p:spTgt spid="8"/>
                                        </p:tgtEl>
                                      </p:cBhvr>
                                      <p:by x="150000" y="150000"/>
                                    </p:animScale>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500"/>
                                        <p:tgtEl>
                                          <p:spTgt spid="7"/>
                                        </p:tgtEl>
                                      </p:cBhvr>
                                    </p:animEffect>
                                  </p:childTnLst>
                                </p:cTn>
                              </p:par>
                              <p:par>
                                <p:cTn id="20" presetID="6" presetClass="emph" presetSubtype="0" repeatCount="indefinite" accel="21000" decel="20000" autoRev="1" fill="hold" grpId="1" nodeType="withEffect">
                                  <p:stCondLst>
                                    <p:cond delay="500"/>
                                  </p:stCondLst>
                                  <p:childTnLst>
                                    <p:animScale>
                                      <p:cBhvr>
                                        <p:cTn id="21" dur="6000" fill="hold"/>
                                        <p:tgtEl>
                                          <p:spTgt spid="7"/>
                                        </p:tgtEl>
                                      </p:cBhvr>
                                      <p:by x="150000" y="150000"/>
                                    </p:animScale>
                                  </p:childTnLst>
                                </p:cTn>
                              </p:par>
                              <p:par>
                                <p:cTn id="22" presetID="10" presetClass="entr" presetSubtype="0" fill="hold" grpId="0" nodeType="withEffect">
                                  <p:stCondLst>
                                    <p:cond delay="100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1500"/>
                                        <p:tgtEl>
                                          <p:spTgt spid="78"/>
                                        </p:tgtEl>
                                      </p:cBhvr>
                                    </p:animEffect>
                                  </p:childTnLst>
                                </p:cTn>
                              </p:par>
                              <p:par>
                                <p:cTn id="25" presetID="6" presetClass="emph" presetSubtype="0" repeatCount="indefinite" accel="21000" decel="20000" autoRev="1" fill="hold" grpId="1" nodeType="withEffect">
                                  <p:stCondLst>
                                    <p:cond delay="1000"/>
                                  </p:stCondLst>
                                  <p:childTnLst>
                                    <p:animScale>
                                      <p:cBhvr>
                                        <p:cTn id="26" dur="6000" fill="hold"/>
                                        <p:tgtEl>
                                          <p:spTgt spid="78"/>
                                        </p:tgtEl>
                                      </p:cBhvr>
                                      <p:by x="150000" y="150000"/>
                                    </p:animScale>
                                  </p:childTnLst>
                                </p:cTn>
                              </p:par>
                              <p:par>
                                <p:cTn id="27" presetID="10" presetClass="entr" presetSubtype="0" fill="hold" nodeType="withEffect">
                                  <p:stCondLst>
                                    <p:cond delay="100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1500"/>
                                        <p:tgtEl>
                                          <p:spTgt spid="85"/>
                                        </p:tgtEl>
                                      </p:cBhvr>
                                    </p:animEffect>
                                  </p:childTnLst>
                                </p:cTn>
                              </p:par>
                              <p:par>
                                <p:cTn id="30" presetID="6" presetClass="emph" presetSubtype="0" repeatCount="indefinite" accel="21000" decel="20000" autoRev="1" fill="hold" nodeType="withEffect">
                                  <p:stCondLst>
                                    <p:cond delay="1000"/>
                                  </p:stCondLst>
                                  <p:childTnLst>
                                    <p:animScale>
                                      <p:cBhvr>
                                        <p:cTn id="31" dur="6000" fill="hold"/>
                                        <p:tgtEl>
                                          <p:spTgt spid="85"/>
                                        </p:tgtEl>
                                      </p:cBhvr>
                                      <p:by x="150000" y="150000"/>
                                    </p:animScale>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6" presetClass="emph" presetSubtype="0" repeatCount="indefinite" accel="50000" decel="50000" autoRev="1" fill="hold" grpId="1" nodeType="withEffect">
                                  <p:stCondLst>
                                    <p:cond delay="0"/>
                                  </p:stCondLst>
                                  <p:endCondLst>
                                    <p:cond evt="onNext" delay="0">
                                      <p:tgtEl>
                                        <p:sldTgt/>
                                      </p:tgtEl>
                                    </p:cond>
                                  </p:endCondLst>
                                  <p:childTnLst>
                                    <p:animScale>
                                      <p:cBhvr>
                                        <p:cTn id="36" dur="2000" fill="hold"/>
                                        <p:tgtEl>
                                          <p:spTgt spid="41"/>
                                        </p:tgtEl>
                                      </p:cBhvr>
                                      <p:by x="50000" y="50000"/>
                                    </p:animScale>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6" presetClass="emph" presetSubtype="0" repeatCount="indefinite" accel="50000" decel="50000" autoRev="1" fill="hold" grpId="1" nodeType="withEffect">
                                  <p:stCondLst>
                                    <p:cond delay="0"/>
                                  </p:stCondLst>
                                  <p:endCondLst>
                                    <p:cond evt="onNext" delay="0">
                                      <p:tgtEl>
                                        <p:sldTgt/>
                                      </p:tgtEl>
                                    </p:cond>
                                  </p:endCondLst>
                                  <p:childTnLst>
                                    <p:animScale>
                                      <p:cBhvr>
                                        <p:cTn id="41" dur="2000" fill="hold"/>
                                        <p:tgtEl>
                                          <p:spTgt spid="23"/>
                                        </p:tgtEl>
                                      </p:cBhvr>
                                      <p:by x="50000" y="50000"/>
                                    </p:animScale>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6" presetClass="emph" presetSubtype="0" repeatCount="indefinite" accel="50000" decel="50000" autoRev="1" fill="hold" grpId="1" nodeType="withEffect">
                                  <p:stCondLst>
                                    <p:cond delay="0"/>
                                  </p:stCondLst>
                                  <p:endCondLst>
                                    <p:cond evt="onNext" delay="0">
                                      <p:tgtEl>
                                        <p:sldTgt/>
                                      </p:tgtEl>
                                    </p:cond>
                                  </p:endCondLst>
                                  <p:childTnLst>
                                    <p:animScale>
                                      <p:cBhvr>
                                        <p:cTn id="46" dur="2000" fill="hold"/>
                                        <p:tgtEl>
                                          <p:spTgt spid="21"/>
                                        </p:tgtEl>
                                      </p:cBhvr>
                                      <p:by x="50000" y="50000"/>
                                    </p:animScale>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6" presetClass="emph" presetSubtype="0" repeatCount="indefinite" accel="50000" decel="50000" autoRev="1" fill="hold" grpId="1" nodeType="withEffect">
                                  <p:stCondLst>
                                    <p:cond delay="0"/>
                                  </p:stCondLst>
                                  <p:endCondLst>
                                    <p:cond evt="onNext" delay="0">
                                      <p:tgtEl>
                                        <p:sldTgt/>
                                      </p:tgtEl>
                                    </p:cond>
                                  </p:endCondLst>
                                  <p:childTnLst>
                                    <p:animScale>
                                      <p:cBhvr>
                                        <p:cTn id="51" dur="2000" fill="hold"/>
                                        <p:tgtEl>
                                          <p:spTgt spid="44"/>
                                        </p:tgtEl>
                                      </p:cBhvr>
                                      <p:by x="50000" y="50000"/>
                                    </p:animScale>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6" presetClass="emph" presetSubtype="0" repeatCount="indefinite" accel="50000" decel="50000" autoRev="1" fill="hold" grpId="1" nodeType="withEffect">
                                  <p:stCondLst>
                                    <p:cond delay="0"/>
                                  </p:stCondLst>
                                  <p:endCondLst>
                                    <p:cond evt="onNext" delay="0">
                                      <p:tgtEl>
                                        <p:sldTgt/>
                                      </p:tgtEl>
                                    </p:cond>
                                  </p:endCondLst>
                                  <p:childTnLst>
                                    <p:animScale>
                                      <p:cBhvr>
                                        <p:cTn id="56" dur="2000" fill="hold"/>
                                        <p:tgtEl>
                                          <p:spTgt spid="49"/>
                                        </p:tgtEl>
                                      </p:cBhvr>
                                      <p:by x="50000" y="50000"/>
                                    </p:animScale>
                                  </p:childTnLst>
                                </p:cTn>
                              </p:par>
                              <p:par>
                                <p:cTn id="57" presetID="10"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6" presetClass="emph" presetSubtype="0" repeatCount="indefinite" accel="50000" decel="50000" autoRev="1" fill="hold" grpId="1" nodeType="withEffect">
                                  <p:stCondLst>
                                    <p:cond delay="0"/>
                                  </p:stCondLst>
                                  <p:endCondLst>
                                    <p:cond evt="onNext" delay="0">
                                      <p:tgtEl>
                                        <p:sldTgt/>
                                      </p:tgtEl>
                                    </p:cond>
                                  </p:endCondLst>
                                  <p:childTnLst>
                                    <p:animScale>
                                      <p:cBhvr>
                                        <p:cTn id="61" dur="2000" fill="hold"/>
                                        <p:tgtEl>
                                          <p:spTgt spid="58"/>
                                        </p:tgtEl>
                                      </p:cBhvr>
                                      <p:by x="50000" y="50000"/>
                                    </p:animScale>
                                  </p:childTnLst>
                                </p:cTn>
                              </p:par>
                              <p:par>
                                <p:cTn id="62" presetID="10"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par>
                                <p:cTn id="65" presetID="6" presetClass="emph" presetSubtype="0" repeatCount="indefinite" accel="50000" decel="50000" autoRev="1" fill="hold" grpId="1" nodeType="withEffect">
                                  <p:stCondLst>
                                    <p:cond delay="0"/>
                                  </p:stCondLst>
                                  <p:endCondLst>
                                    <p:cond evt="onNext" delay="0">
                                      <p:tgtEl>
                                        <p:sldTgt/>
                                      </p:tgtEl>
                                    </p:cond>
                                  </p:endCondLst>
                                  <p:childTnLst>
                                    <p:animScale>
                                      <p:cBhvr>
                                        <p:cTn id="66" dur="2000" fill="hold"/>
                                        <p:tgtEl>
                                          <p:spTgt spid="69"/>
                                        </p:tgtEl>
                                      </p:cBhvr>
                                      <p:by x="50000" y="50000"/>
                                    </p:animScale>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par>
                                <p:cTn id="70" presetID="6" presetClass="emph" presetSubtype="0" repeatCount="indefinite" accel="50000" decel="50000" autoRev="1" fill="hold" grpId="1" nodeType="withEffect">
                                  <p:stCondLst>
                                    <p:cond delay="0"/>
                                  </p:stCondLst>
                                  <p:endCondLst>
                                    <p:cond evt="onNext" delay="0">
                                      <p:tgtEl>
                                        <p:sldTgt/>
                                      </p:tgtEl>
                                    </p:cond>
                                  </p:endCondLst>
                                  <p:childTnLst>
                                    <p:animScale>
                                      <p:cBhvr>
                                        <p:cTn id="71" dur="2000" fill="hold"/>
                                        <p:tgtEl>
                                          <p:spTgt spid="64"/>
                                        </p:tgtEl>
                                      </p:cBhvr>
                                      <p:by x="50000" y="50000"/>
                                    </p:animScale>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6" presetClass="emph" presetSubtype="0" repeatCount="indefinite" accel="50000" decel="50000" autoRev="1" fill="hold" grpId="1" nodeType="withEffect">
                                  <p:stCondLst>
                                    <p:cond delay="0"/>
                                  </p:stCondLst>
                                  <p:endCondLst>
                                    <p:cond evt="onNext" delay="0">
                                      <p:tgtEl>
                                        <p:sldTgt/>
                                      </p:tgtEl>
                                    </p:cond>
                                  </p:endCondLst>
                                  <p:childTnLst>
                                    <p:animScale>
                                      <p:cBhvr>
                                        <p:cTn id="76" dur="2000" fill="hold"/>
                                        <p:tgtEl>
                                          <p:spTgt spid="22"/>
                                        </p:tgtEl>
                                      </p:cBhvr>
                                      <p:by x="50000" y="50000"/>
                                    </p:animScale>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6" presetClass="emph" presetSubtype="0" repeatCount="indefinite" accel="50000" decel="50000" autoRev="1" fill="hold" grpId="1" nodeType="withEffect">
                                  <p:stCondLst>
                                    <p:cond delay="0"/>
                                  </p:stCondLst>
                                  <p:endCondLst>
                                    <p:cond evt="onNext" delay="0">
                                      <p:tgtEl>
                                        <p:sldTgt/>
                                      </p:tgtEl>
                                    </p:cond>
                                  </p:endCondLst>
                                  <p:childTnLst>
                                    <p:animScale>
                                      <p:cBhvr>
                                        <p:cTn id="81" dur="2000" fill="hold"/>
                                        <p:tgtEl>
                                          <p:spTgt spid="71"/>
                                        </p:tgtEl>
                                      </p:cBhvr>
                                      <p:by x="50000" y="50000"/>
                                    </p:animScale>
                                  </p:childTnLst>
                                </p:cTn>
                              </p:par>
                              <p:par>
                                <p:cTn id="82" presetID="10" presetClass="entr" presetSubtype="0" fill="hold" grpId="0" nodeType="withEffect">
                                  <p:stCondLst>
                                    <p:cond delay="50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par>
                                <p:cTn id="85" presetID="6" presetClass="emph" presetSubtype="0" repeatCount="indefinite" accel="50000" decel="50000" autoRev="1" fill="hold" grpId="1" nodeType="withEffect">
                                  <p:stCondLst>
                                    <p:cond delay="500"/>
                                  </p:stCondLst>
                                  <p:childTnLst>
                                    <p:animScale>
                                      <p:cBhvr>
                                        <p:cTn id="86" dur="2000" fill="hold"/>
                                        <p:tgtEl>
                                          <p:spTgt spid="59"/>
                                        </p:tgtEl>
                                      </p:cBhvr>
                                      <p:by x="50000" y="50000"/>
                                    </p:animScale>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6" presetClass="emph" presetSubtype="0" repeatCount="indefinite" accel="50000" decel="50000" autoRev="1" fill="hold" grpId="1" nodeType="withEffect">
                                  <p:stCondLst>
                                    <p:cond delay="500"/>
                                  </p:stCondLst>
                                  <p:childTnLst>
                                    <p:animScale>
                                      <p:cBhvr>
                                        <p:cTn id="91" dur="2000" fill="hold"/>
                                        <p:tgtEl>
                                          <p:spTgt spid="40"/>
                                        </p:tgtEl>
                                      </p:cBhvr>
                                      <p:by x="50000" y="50000"/>
                                    </p:animScale>
                                  </p:childTnLst>
                                </p:cTn>
                              </p:par>
                              <p:par>
                                <p:cTn id="92" presetID="10" presetClass="entr" presetSubtype="0" fill="hold" grpId="0" nodeType="withEffect">
                                  <p:stCondLst>
                                    <p:cond delay="50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par>
                                <p:cTn id="95" presetID="6" presetClass="emph" presetSubtype="0" repeatCount="indefinite" accel="50000" decel="50000" autoRev="1" fill="hold" grpId="1" nodeType="withEffect">
                                  <p:stCondLst>
                                    <p:cond delay="500"/>
                                  </p:stCondLst>
                                  <p:childTnLst>
                                    <p:animScale>
                                      <p:cBhvr>
                                        <p:cTn id="96" dur="2000" fill="hold"/>
                                        <p:tgtEl>
                                          <p:spTgt spid="52"/>
                                        </p:tgtEl>
                                      </p:cBhvr>
                                      <p:by x="50000" y="50000"/>
                                    </p:animScale>
                                  </p:childTnLst>
                                </p:cTn>
                              </p:par>
                              <p:par>
                                <p:cTn id="97" presetID="10" presetClass="entr" presetSubtype="0" fill="hold" grpId="0" nodeType="withEffect">
                                  <p:stCondLst>
                                    <p:cond delay="50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par>
                                <p:cTn id="100" presetID="6" presetClass="emph" presetSubtype="0" repeatCount="indefinite" accel="50000" decel="50000" autoRev="1" fill="hold" grpId="1" nodeType="withEffect">
                                  <p:stCondLst>
                                    <p:cond delay="500"/>
                                  </p:stCondLst>
                                  <p:childTnLst>
                                    <p:animScale>
                                      <p:cBhvr>
                                        <p:cTn id="101" dur="2000" fill="hold"/>
                                        <p:tgtEl>
                                          <p:spTgt spid="19"/>
                                        </p:tgtEl>
                                      </p:cBhvr>
                                      <p:by x="50000" y="50000"/>
                                    </p:animScale>
                                  </p:childTnLst>
                                </p:cTn>
                              </p:par>
                              <p:par>
                                <p:cTn id="102" presetID="10" presetClass="entr" presetSubtype="0" fill="hold" grpId="0" nodeType="withEffect">
                                  <p:stCondLst>
                                    <p:cond delay="500"/>
                                  </p:stCondLst>
                                  <p:childTnLst>
                                    <p:set>
                                      <p:cBhvr>
                                        <p:cTn id="103" dur="1" fill="hold">
                                          <p:stCondLst>
                                            <p:cond delay="0"/>
                                          </p:stCondLst>
                                        </p:cTn>
                                        <p:tgtEl>
                                          <p:spTgt spid="20"/>
                                        </p:tgtEl>
                                        <p:attrNameLst>
                                          <p:attrName>style.visibility</p:attrName>
                                        </p:attrNameLst>
                                      </p:cBhvr>
                                      <p:to>
                                        <p:strVal val="visible"/>
                                      </p:to>
                                    </p:set>
                                    <p:animEffect transition="in" filter="fade">
                                      <p:cBhvr>
                                        <p:cTn id="104" dur="500"/>
                                        <p:tgtEl>
                                          <p:spTgt spid="20"/>
                                        </p:tgtEl>
                                      </p:cBhvr>
                                    </p:animEffect>
                                  </p:childTnLst>
                                </p:cTn>
                              </p:par>
                              <p:par>
                                <p:cTn id="105" presetID="6" presetClass="emph" presetSubtype="0" repeatCount="indefinite" accel="50000" decel="50000" autoRev="1" fill="hold" grpId="1" nodeType="withEffect">
                                  <p:stCondLst>
                                    <p:cond delay="500"/>
                                  </p:stCondLst>
                                  <p:childTnLst>
                                    <p:animScale>
                                      <p:cBhvr>
                                        <p:cTn id="106" dur="2000" fill="hold"/>
                                        <p:tgtEl>
                                          <p:spTgt spid="20"/>
                                        </p:tgtEl>
                                      </p:cBhvr>
                                      <p:by x="50000" y="50000"/>
                                    </p:animScale>
                                  </p:childTnLst>
                                </p:cTn>
                              </p:par>
                              <p:par>
                                <p:cTn id="107" presetID="10" presetClass="entr" presetSubtype="0" fill="hold" grpId="0" nodeType="withEffect">
                                  <p:stCondLst>
                                    <p:cond delay="50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6" presetClass="emph" presetSubtype="0" repeatCount="indefinite" accel="50000" decel="50000" autoRev="1" fill="hold" grpId="1" nodeType="withEffect">
                                  <p:stCondLst>
                                    <p:cond delay="500"/>
                                  </p:stCondLst>
                                  <p:childTnLst>
                                    <p:animScale>
                                      <p:cBhvr>
                                        <p:cTn id="111" dur="2000" fill="hold"/>
                                        <p:tgtEl>
                                          <p:spTgt spid="46"/>
                                        </p:tgtEl>
                                      </p:cBhvr>
                                      <p:by x="50000" y="50000"/>
                                    </p:animScale>
                                  </p:childTnLst>
                                </p:cTn>
                              </p:par>
                              <p:par>
                                <p:cTn id="112" presetID="10" presetClass="entr" presetSubtype="0" fill="hold" grpId="0" nodeType="withEffect">
                                  <p:stCondLst>
                                    <p:cond delay="500"/>
                                  </p:stCondLst>
                                  <p:childTnLst>
                                    <p:set>
                                      <p:cBhvr>
                                        <p:cTn id="113" dur="1" fill="hold">
                                          <p:stCondLst>
                                            <p:cond delay="0"/>
                                          </p:stCondLst>
                                        </p:cTn>
                                        <p:tgtEl>
                                          <p:spTgt spid="66"/>
                                        </p:tgtEl>
                                        <p:attrNameLst>
                                          <p:attrName>style.visibility</p:attrName>
                                        </p:attrNameLst>
                                      </p:cBhvr>
                                      <p:to>
                                        <p:strVal val="visible"/>
                                      </p:to>
                                    </p:set>
                                    <p:animEffect transition="in" filter="fade">
                                      <p:cBhvr>
                                        <p:cTn id="114" dur="500"/>
                                        <p:tgtEl>
                                          <p:spTgt spid="66"/>
                                        </p:tgtEl>
                                      </p:cBhvr>
                                    </p:animEffect>
                                  </p:childTnLst>
                                </p:cTn>
                              </p:par>
                              <p:par>
                                <p:cTn id="115" presetID="6" presetClass="emph" presetSubtype="0" repeatCount="indefinite" accel="50000" decel="50000" autoRev="1" fill="hold" grpId="1" nodeType="withEffect">
                                  <p:stCondLst>
                                    <p:cond delay="500"/>
                                  </p:stCondLst>
                                  <p:childTnLst>
                                    <p:animScale>
                                      <p:cBhvr>
                                        <p:cTn id="116" dur="2000" fill="hold"/>
                                        <p:tgtEl>
                                          <p:spTgt spid="66"/>
                                        </p:tgtEl>
                                      </p:cBhvr>
                                      <p:by x="50000" y="50000"/>
                                    </p:animScale>
                                  </p:childTnLst>
                                </p:cTn>
                              </p:par>
                              <p:par>
                                <p:cTn id="117" presetID="10" presetClass="entr" presetSubtype="0" fill="hold" grpId="0" nodeType="withEffect">
                                  <p:stCondLst>
                                    <p:cond delay="50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6" presetClass="emph" presetSubtype="0" repeatCount="indefinite" accel="50000" decel="50000" autoRev="1" fill="hold" grpId="1" nodeType="withEffect">
                                  <p:stCondLst>
                                    <p:cond delay="500"/>
                                  </p:stCondLst>
                                  <p:childTnLst>
                                    <p:animScale>
                                      <p:cBhvr>
                                        <p:cTn id="121" dur="2000" fill="hold"/>
                                        <p:tgtEl>
                                          <p:spTgt spid="38"/>
                                        </p:tgtEl>
                                      </p:cBhvr>
                                      <p:by x="50000" y="50000"/>
                                    </p:animScale>
                                  </p:childTnLst>
                                </p:cTn>
                              </p:par>
                              <p:par>
                                <p:cTn id="122" presetID="10" presetClass="entr" presetSubtype="0" fill="hold" grpId="0" nodeType="withEffect">
                                  <p:stCondLst>
                                    <p:cond delay="50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500"/>
                                        <p:tgtEl>
                                          <p:spTgt spid="25"/>
                                        </p:tgtEl>
                                      </p:cBhvr>
                                    </p:animEffect>
                                  </p:childTnLst>
                                </p:cTn>
                              </p:par>
                              <p:par>
                                <p:cTn id="125" presetID="6" presetClass="emph" presetSubtype="0" repeatCount="indefinite" accel="50000" decel="50000" autoRev="1" fill="hold" grpId="1" nodeType="withEffect">
                                  <p:stCondLst>
                                    <p:cond delay="500"/>
                                  </p:stCondLst>
                                  <p:childTnLst>
                                    <p:animScale>
                                      <p:cBhvr>
                                        <p:cTn id="126" dur="2000" fill="hold"/>
                                        <p:tgtEl>
                                          <p:spTgt spid="25"/>
                                        </p:tgtEl>
                                      </p:cBhvr>
                                      <p:by x="50000" y="50000"/>
                                    </p:animScale>
                                  </p:childTnLst>
                                </p:cTn>
                              </p:par>
                              <p:par>
                                <p:cTn id="127" presetID="10" presetClass="entr" presetSubtype="0" fill="hold" grpId="0" nodeType="withEffect">
                                  <p:stCondLst>
                                    <p:cond delay="50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6" presetClass="emph" presetSubtype="0" repeatCount="indefinite" accel="50000" decel="50000" autoRev="1" fill="hold" grpId="1" nodeType="withEffect">
                                  <p:stCondLst>
                                    <p:cond delay="500"/>
                                  </p:stCondLst>
                                  <p:childTnLst>
                                    <p:animScale>
                                      <p:cBhvr>
                                        <p:cTn id="131" dur="2000" fill="hold"/>
                                        <p:tgtEl>
                                          <p:spTgt spid="54"/>
                                        </p:tgtEl>
                                      </p:cBhvr>
                                      <p:by x="50000" y="50000"/>
                                    </p:animScale>
                                  </p:childTnLst>
                                </p:cTn>
                              </p:par>
                              <p:par>
                                <p:cTn id="132" presetID="10" presetClass="entr" presetSubtype="0" fill="hold" grpId="0" nodeType="withEffect">
                                  <p:stCondLst>
                                    <p:cond delay="100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6" presetClass="emph" presetSubtype="0" repeatCount="indefinite" accel="50000" decel="50000" autoRev="1" fill="hold" grpId="1" nodeType="withEffect">
                                  <p:stCondLst>
                                    <p:cond delay="1000"/>
                                  </p:stCondLst>
                                  <p:childTnLst>
                                    <p:animScale>
                                      <p:cBhvr>
                                        <p:cTn id="136" dur="2000" fill="hold"/>
                                        <p:tgtEl>
                                          <p:spTgt spid="53"/>
                                        </p:tgtEl>
                                      </p:cBhvr>
                                      <p:by x="50000" y="50000"/>
                                    </p:animScale>
                                  </p:childTnLst>
                                </p:cTn>
                              </p:par>
                              <p:par>
                                <p:cTn id="137" presetID="10" presetClass="entr" presetSubtype="0" fill="hold" grpId="0" nodeType="withEffect">
                                  <p:stCondLst>
                                    <p:cond delay="100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500"/>
                                        <p:tgtEl>
                                          <p:spTgt spid="57"/>
                                        </p:tgtEl>
                                      </p:cBhvr>
                                    </p:animEffect>
                                  </p:childTnLst>
                                </p:cTn>
                              </p:par>
                              <p:par>
                                <p:cTn id="140" presetID="6" presetClass="emph" presetSubtype="0" repeatCount="indefinite" accel="50000" decel="50000" autoRev="1" fill="hold" grpId="1" nodeType="withEffect">
                                  <p:stCondLst>
                                    <p:cond delay="1000"/>
                                  </p:stCondLst>
                                  <p:childTnLst>
                                    <p:animScale>
                                      <p:cBhvr>
                                        <p:cTn id="141" dur="2000" fill="hold"/>
                                        <p:tgtEl>
                                          <p:spTgt spid="57"/>
                                        </p:tgtEl>
                                      </p:cBhvr>
                                      <p:by x="50000" y="50000"/>
                                    </p:animScale>
                                  </p:childTnLst>
                                </p:cTn>
                              </p:par>
                              <p:par>
                                <p:cTn id="142" presetID="10" presetClass="entr" presetSubtype="0" fill="hold" grpId="0" nodeType="withEffect">
                                  <p:stCondLst>
                                    <p:cond delay="1000"/>
                                  </p:stCondLst>
                                  <p:childTnLst>
                                    <p:set>
                                      <p:cBhvr>
                                        <p:cTn id="143" dur="1" fill="hold">
                                          <p:stCondLst>
                                            <p:cond delay="0"/>
                                          </p:stCondLst>
                                        </p:cTn>
                                        <p:tgtEl>
                                          <p:spTgt spid="56"/>
                                        </p:tgtEl>
                                        <p:attrNameLst>
                                          <p:attrName>style.visibility</p:attrName>
                                        </p:attrNameLst>
                                      </p:cBhvr>
                                      <p:to>
                                        <p:strVal val="visible"/>
                                      </p:to>
                                    </p:set>
                                    <p:animEffect transition="in" filter="fade">
                                      <p:cBhvr>
                                        <p:cTn id="144" dur="500"/>
                                        <p:tgtEl>
                                          <p:spTgt spid="56"/>
                                        </p:tgtEl>
                                      </p:cBhvr>
                                    </p:animEffect>
                                  </p:childTnLst>
                                </p:cTn>
                              </p:par>
                              <p:par>
                                <p:cTn id="145" presetID="6" presetClass="emph" presetSubtype="0" repeatCount="indefinite" accel="50000" decel="50000" autoRev="1" fill="hold" grpId="1" nodeType="withEffect">
                                  <p:stCondLst>
                                    <p:cond delay="1000"/>
                                  </p:stCondLst>
                                  <p:childTnLst>
                                    <p:animScale>
                                      <p:cBhvr>
                                        <p:cTn id="146" dur="2000" fill="hold"/>
                                        <p:tgtEl>
                                          <p:spTgt spid="56"/>
                                        </p:tgtEl>
                                      </p:cBhvr>
                                      <p:by x="50000" y="50000"/>
                                    </p:animScale>
                                  </p:childTnLst>
                                </p:cTn>
                              </p:par>
                              <p:par>
                                <p:cTn id="147" presetID="10" presetClass="entr" presetSubtype="0" fill="hold" grpId="0" nodeType="withEffect">
                                  <p:stCondLst>
                                    <p:cond delay="1000"/>
                                  </p:stCondLst>
                                  <p:childTnLst>
                                    <p:set>
                                      <p:cBhvr>
                                        <p:cTn id="148" dur="1" fill="hold">
                                          <p:stCondLst>
                                            <p:cond delay="0"/>
                                          </p:stCondLst>
                                        </p:cTn>
                                        <p:tgtEl>
                                          <p:spTgt spid="55"/>
                                        </p:tgtEl>
                                        <p:attrNameLst>
                                          <p:attrName>style.visibility</p:attrName>
                                        </p:attrNameLst>
                                      </p:cBhvr>
                                      <p:to>
                                        <p:strVal val="visible"/>
                                      </p:to>
                                    </p:set>
                                    <p:animEffect transition="in" filter="fade">
                                      <p:cBhvr>
                                        <p:cTn id="149" dur="500"/>
                                        <p:tgtEl>
                                          <p:spTgt spid="55"/>
                                        </p:tgtEl>
                                      </p:cBhvr>
                                    </p:animEffect>
                                  </p:childTnLst>
                                </p:cTn>
                              </p:par>
                              <p:par>
                                <p:cTn id="150" presetID="6" presetClass="emph" presetSubtype="0" repeatCount="indefinite" accel="50000" decel="50000" autoRev="1" fill="hold" grpId="1" nodeType="withEffect">
                                  <p:stCondLst>
                                    <p:cond delay="1000"/>
                                  </p:stCondLst>
                                  <p:childTnLst>
                                    <p:animScale>
                                      <p:cBhvr>
                                        <p:cTn id="151" dur="2000" fill="hold"/>
                                        <p:tgtEl>
                                          <p:spTgt spid="55"/>
                                        </p:tgtEl>
                                      </p:cBhvr>
                                      <p:by x="50000" y="50000"/>
                                    </p:animScale>
                                  </p:childTnLst>
                                </p:cTn>
                              </p:par>
                              <p:par>
                                <p:cTn id="152" presetID="10" presetClass="entr" presetSubtype="0" fill="hold" grpId="0" nodeType="withEffect">
                                  <p:stCondLst>
                                    <p:cond delay="1000"/>
                                  </p:stCondLst>
                                  <p:childTnLst>
                                    <p:set>
                                      <p:cBhvr>
                                        <p:cTn id="153" dur="1" fill="hold">
                                          <p:stCondLst>
                                            <p:cond delay="0"/>
                                          </p:stCondLst>
                                        </p:cTn>
                                        <p:tgtEl>
                                          <p:spTgt spid="42"/>
                                        </p:tgtEl>
                                        <p:attrNameLst>
                                          <p:attrName>style.visibility</p:attrName>
                                        </p:attrNameLst>
                                      </p:cBhvr>
                                      <p:to>
                                        <p:strVal val="visible"/>
                                      </p:to>
                                    </p:set>
                                    <p:animEffect transition="in" filter="fade">
                                      <p:cBhvr>
                                        <p:cTn id="154" dur="500"/>
                                        <p:tgtEl>
                                          <p:spTgt spid="42"/>
                                        </p:tgtEl>
                                      </p:cBhvr>
                                    </p:animEffect>
                                  </p:childTnLst>
                                </p:cTn>
                              </p:par>
                              <p:par>
                                <p:cTn id="155" presetID="6" presetClass="emph" presetSubtype="0" repeatCount="indefinite" accel="50000" decel="50000" autoRev="1" fill="hold" grpId="1" nodeType="withEffect">
                                  <p:stCondLst>
                                    <p:cond delay="1000"/>
                                  </p:stCondLst>
                                  <p:childTnLst>
                                    <p:animScale>
                                      <p:cBhvr>
                                        <p:cTn id="156" dur="2000" fill="hold"/>
                                        <p:tgtEl>
                                          <p:spTgt spid="42"/>
                                        </p:tgtEl>
                                      </p:cBhvr>
                                      <p:by x="50000" y="50000"/>
                                    </p:animScale>
                                  </p:childTnLst>
                                </p:cTn>
                              </p:par>
                              <p:par>
                                <p:cTn id="157" presetID="10" presetClass="entr" presetSubtype="0" fill="hold" grpId="0" nodeType="withEffect">
                                  <p:stCondLst>
                                    <p:cond delay="100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6" presetClass="emph" presetSubtype="0" repeatCount="indefinite" accel="50000" decel="50000" autoRev="1" fill="hold" grpId="1" nodeType="withEffect">
                                  <p:stCondLst>
                                    <p:cond delay="1000"/>
                                  </p:stCondLst>
                                  <p:childTnLst>
                                    <p:animScale>
                                      <p:cBhvr>
                                        <p:cTn id="161" dur="2000" fill="hold"/>
                                        <p:tgtEl>
                                          <p:spTgt spid="63"/>
                                        </p:tgtEl>
                                      </p:cBhvr>
                                      <p:by x="50000" y="50000"/>
                                    </p:animScale>
                                  </p:childTnLst>
                                </p:cTn>
                              </p:par>
                              <p:par>
                                <p:cTn id="162" presetID="10" presetClass="entr" presetSubtype="0" fill="hold" grpId="0" nodeType="withEffect">
                                  <p:stCondLst>
                                    <p:cond delay="1000"/>
                                  </p:stCondLst>
                                  <p:childTnLst>
                                    <p:set>
                                      <p:cBhvr>
                                        <p:cTn id="163" dur="1" fill="hold">
                                          <p:stCondLst>
                                            <p:cond delay="0"/>
                                          </p:stCondLst>
                                        </p:cTn>
                                        <p:tgtEl>
                                          <p:spTgt spid="67"/>
                                        </p:tgtEl>
                                        <p:attrNameLst>
                                          <p:attrName>style.visibility</p:attrName>
                                        </p:attrNameLst>
                                      </p:cBhvr>
                                      <p:to>
                                        <p:strVal val="visible"/>
                                      </p:to>
                                    </p:set>
                                    <p:animEffect transition="in" filter="fade">
                                      <p:cBhvr>
                                        <p:cTn id="164" dur="500"/>
                                        <p:tgtEl>
                                          <p:spTgt spid="67"/>
                                        </p:tgtEl>
                                      </p:cBhvr>
                                    </p:animEffect>
                                  </p:childTnLst>
                                </p:cTn>
                              </p:par>
                              <p:par>
                                <p:cTn id="165" presetID="6" presetClass="emph" presetSubtype="0" repeatCount="indefinite" accel="50000" decel="50000" autoRev="1" fill="hold" grpId="1" nodeType="withEffect">
                                  <p:stCondLst>
                                    <p:cond delay="1000"/>
                                  </p:stCondLst>
                                  <p:childTnLst>
                                    <p:animScale>
                                      <p:cBhvr>
                                        <p:cTn id="166" dur="2000" fill="hold"/>
                                        <p:tgtEl>
                                          <p:spTgt spid="67"/>
                                        </p:tgtEl>
                                      </p:cBhvr>
                                      <p:by x="50000" y="50000"/>
                                    </p:animScale>
                                  </p:childTnLst>
                                </p:cTn>
                              </p:par>
                              <p:par>
                                <p:cTn id="167" presetID="10" presetClass="entr" presetSubtype="0" fill="hold" grpId="0" nodeType="withEffect">
                                  <p:stCondLst>
                                    <p:cond delay="1000"/>
                                  </p:stCondLst>
                                  <p:childTnLst>
                                    <p:set>
                                      <p:cBhvr>
                                        <p:cTn id="168" dur="1" fill="hold">
                                          <p:stCondLst>
                                            <p:cond delay="0"/>
                                          </p:stCondLst>
                                        </p:cTn>
                                        <p:tgtEl>
                                          <p:spTgt spid="24"/>
                                        </p:tgtEl>
                                        <p:attrNameLst>
                                          <p:attrName>style.visibility</p:attrName>
                                        </p:attrNameLst>
                                      </p:cBhvr>
                                      <p:to>
                                        <p:strVal val="visible"/>
                                      </p:to>
                                    </p:set>
                                    <p:animEffect transition="in" filter="fade">
                                      <p:cBhvr>
                                        <p:cTn id="169" dur="500"/>
                                        <p:tgtEl>
                                          <p:spTgt spid="24"/>
                                        </p:tgtEl>
                                      </p:cBhvr>
                                    </p:animEffect>
                                  </p:childTnLst>
                                </p:cTn>
                              </p:par>
                              <p:par>
                                <p:cTn id="170" presetID="6" presetClass="emph" presetSubtype="0" repeatCount="indefinite" accel="50000" decel="50000" autoRev="1" fill="hold" grpId="1" nodeType="withEffect">
                                  <p:stCondLst>
                                    <p:cond delay="1000"/>
                                  </p:stCondLst>
                                  <p:childTnLst>
                                    <p:animScale>
                                      <p:cBhvr>
                                        <p:cTn id="171" dur="2000" fill="hold"/>
                                        <p:tgtEl>
                                          <p:spTgt spid="24"/>
                                        </p:tgtEl>
                                      </p:cBhvr>
                                      <p:by x="50000" y="50000"/>
                                    </p:animScale>
                                  </p:childTnLst>
                                </p:cTn>
                              </p:par>
                              <p:par>
                                <p:cTn id="172" presetID="10" presetClass="entr" presetSubtype="0" fill="hold" grpId="0" nodeType="withEffect">
                                  <p:stCondLst>
                                    <p:cond delay="1000"/>
                                  </p:stCondLst>
                                  <p:childTnLst>
                                    <p:set>
                                      <p:cBhvr>
                                        <p:cTn id="173" dur="1" fill="hold">
                                          <p:stCondLst>
                                            <p:cond delay="0"/>
                                          </p:stCondLst>
                                        </p:cTn>
                                        <p:tgtEl>
                                          <p:spTgt spid="26"/>
                                        </p:tgtEl>
                                        <p:attrNameLst>
                                          <p:attrName>style.visibility</p:attrName>
                                        </p:attrNameLst>
                                      </p:cBhvr>
                                      <p:to>
                                        <p:strVal val="visible"/>
                                      </p:to>
                                    </p:set>
                                    <p:animEffect transition="in" filter="fade">
                                      <p:cBhvr>
                                        <p:cTn id="174" dur="500"/>
                                        <p:tgtEl>
                                          <p:spTgt spid="26"/>
                                        </p:tgtEl>
                                      </p:cBhvr>
                                    </p:animEffect>
                                  </p:childTnLst>
                                </p:cTn>
                              </p:par>
                              <p:par>
                                <p:cTn id="175" presetID="6" presetClass="emph" presetSubtype="0" repeatCount="indefinite" accel="50000" decel="50000" autoRev="1" fill="hold" grpId="1" nodeType="withEffect">
                                  <p:stCondLst>
                                    <p:cond delay="1000"/>
                                  </p:stCondLst>
                                  <p:childTnLst>
                                    <p:animScale>
                                      <p:cBhvr>
                                        <p:cTn id="176" dur="2000" fill="hold"/>
                                        <p:tgtEl>
                                          <p:spTgt spid="26"/>
                                        </p:tgtEl>
                                      </p:cBhvr>
                                      <p:by x="50000" y="50000"/>
                                    </p:animScale>
                                  </p:childTnLst>
                                </p:cTn>
                              </p:par>
                              <p:par>
                                <p:cTn id="177" presetID="10" presetClass="entr" presetSubtype="0" fill="hold" grpId="0" nodeType="withEffect">
                                  <p:stCondLst>
                                    <p:cond delay="1000"/>
                                  </p:stCondLst>
                                  <p:childTnLst>
                                    <p:set>
                                      <p:cBhvr>
                                        <p:cTn id="178" dur="1" fill="hold">
                                          <p:stCondLst>
                                            <p:cond delay="0"/>
                                          </p:stCondLst>
                                        </p:cTn>
                                        <p:tgtEl>
                                          <p:spTgt spid="61"/>
                                        </p:tgtEl>
                                        <p:attrNameLst>
                                          <p:attrName>style.visibility</p:attrName>
                                        </p:attrNameLst>
                                      </p:cBhvr>
                                      <p:to>
                                        <p:strVal val="visible"/>
                                      </p:to>
                                    </p:set>
                                    <p:animEffect transition="in" filter="fade">
                                      <p:cBhvr>
                                        <p:cTn id="179" dur="500"/>
                                        <p:tgtEl>
                                          <p:spTgt spid="61"/>
                                        </p:tgtEl>
                                      </p:cBhvr>
                                    </p:animEffect>
                                  </p:childTnLst>
                                </p:cTn>
                              </p:par>
                              <p:par>
                                <p:cTn id="180" presetID="6" presetClass="emph" presetSubtype="0" repeatCount="indefinite" accel="50000" decel="50000" autoRev="1" fill="hold" grpId="1" nodeType="withEffect">
                                  <p:stCondLst>
                                    <p:cond delay="1000"/>
                                  </p:stCondLst>
                                  <p:childTnLst>
                                    <p:animScale>
                                      <p:cBhvr>
                                        <p:cTn id="181" dur="2000" fill="hold"/>
                                        <p:tgtEl>
                                          <p:spTgt spid="61"/>
                                        </p:tgtEl>
                                      </p:cBhvr>
                                      <p:by x="50000" y="50000"/>
                                    </p:animScale>
                                  </p:childTnLst>
                                </p:cTn>
                              </p:par>
                              <p:par>
                                <p:cTn id="182" presetID="10" presetClass="entr" presetSubtype="0" fill="hold" grpId="0" nodeType="withEffect">
                                  <p:stCondLst>
                                    <p:cond delay="1000"/>
                                  </p:stCondLst>
                                  <p:childTnLst>
                                    <p:set>
                                      <p:cBhvr>
                                        <p:cTn id="183" dur="1" fill="hold">
                                          <p:stCondLst>
                                            <p:cond delay="0"/>
                                          </p:stCondLst>
                                        </p:cTn>
                                        <p:tgtEl>
                                          <p:spTgt spid="43"/>
                                        </p:tgtEl>
                                        <p:attrNameLst>
                                          <p:attrName>style.visibility</p:attrName>
                                        </p:attrNameLst>
                                      </p:cBhvr>
                                      <p:to>
                                        <p:strVal val="visible"/>
                                      </p:to>
                                    </p:set>
                                    <p:animEffect transition="in" filter="fade">
                                      <p:cBhvr>
                                        <p:cTn id="184" dur="500"/>
                                        <p:tgtEl>
                                          <p:spTgt spid="43"/>
                                        </p:tgtEl>
                                      </p:cBhvr>
                                    </p:animEffect>
                                  </p:childTnLst>
                                </p:cTn>
                              </p:par>
                              <p:par>
                                <p:cTn id="185" presetID="6" presetClass="emph" presetSubtype="0" repeatCount="indefinite" accel="50000" decel="50000" autoRev="1" fill="hold" grpId="1" nodeType="withEffect">
                                  <p:stCondLst>
                                    <p:cond delay="1000"/>
                                  </p:stCondLst>
                                  <p:childTnLst>
                                    <p:animScale>
                                      <p:cBhvr>
                                        <p:cTn id="186" dur="2000" fill="hold"/>
                                        <p:tgtEl>
                                          <p:spTgt spid="43"/>
                                        </p:tgtEl>
                                      </p:cBhvr>
                                      <p:by x="50000" y="50000"/>
                                    </p:animScale>
                                  </p:childTnLst>
                                </p:cTn>
                              </p:par>
                              <p:par>
                                <p:cTn id="187" presetID="10" presetClass="entr" presetSubtype="0" fill="hold" grpId="0" nodeType="withEffect">
                                  <p:stCondLst>
                                    <p:cond delay="1000"/>
                                  </p:stCondLst>
                                  <p:childTnLst>
                                    <p:set>
                                      <p:cBhvr>
                                        <p:cTn id="188" dur="1" fill="hold">
                                          <p:stCondLst>
                                            <p:cond delay="0"/>
                                          </p:stCondLst>
                                        </p:cTn>
                                        <p:tgtEl>
                                          <p:spTgt spid="60"/>
                                        </p:tgtEl>
                                        <p:attrNameLst>
                                          <p:attrName>style.visibility</p:attrName>
                                        </p:attrNameLst>
                                      </p:cBhvr>
                                      <p:to>
                                        <p:strVal val="visible"/>
                                      </p:to>
                                    </p:set>
                                    <p:animEffect transition="in" filter="fade">
                                      <p:cBhvr>
                                        <p:cTn id="189" dur="500"/>
                                        <p:tgtEl>
                                          <p:spTgt spid="60"/>
                                        </p:tgtEl>
                                      </p:cBhvr>
                                    </p:animEffect>
                                  </p:childTnLst>
                                </p:cTn>
                              </p:par>
                              <p:par>
                                <p:cTn id="190" presetID="6" presetClass="emph" presetSubtype="0" repeatCount="indefinite" accel="50000" decel="50000" autoRev="1" fill="hold" grpId="1" nodeType="withEffect">
                                  <p:stCondLst>
                                    <p:cond delay="1000"/>
                                  </p:stCondLst>
                                  <p:childTnLst>
                                    <p:animScale>
                                      <p:cBhvr>
                                        <p:cTn id="191" dur="2000" fill="hold"/>
                                        <p:tgtEl>
                                          <p:spTgt spid="60"/>
                                        </p:tgtEl>
                                      </p:cBhvr>
                                      <p:by x="50000" y="50000"/>
                                    </p:animScale>
                                  </p:childTnLst>
                                </p:cTn>
                              </p:par>
                              <p:par>
                                <p:cTn id="192" presetID="10" presetClass="entr" presetSubtype="0" fill="hold" grpId="0" nodeType="withEffect">
                                  <p:stCondLst>
                                    <p:cond delay="1000"/>
                                  </p:stCondLst>
                                  <p:childTnLst>
                                    <p:set>
                                      <p:cBhvr>
                                        <p:cTn id="193" dur="1" fill="hold">
                                          <p:stCondLst>
                                            <p:cond delay="0"/>
                                          </p:stCondLst>
                                        </p:cTn>
                                        <p:tgtEl>
                                          <p:spTgt spid="62"/>
                                        </p:tgtEl>
                                        <p:attrNameLst>
                                          <p:attrName>style.visibility</p:attrName>
                                        </p:attrNameLst>
                                      </p:cBhvr>
                                      <p:to>
                                        <p:strVal val="visible"/>
                                      </p:to>
                                    </p:set>
                                    <p:animEffect transition="in" filter="fade">
                                      <p:cBhvr>
                                        <p:cTn id="194" dur="500"/>
                                        <p:tgtEl>
                                          <p:spTgt spid="62"/>
                                        </p:tgtEl>
                                      </p:cBhvr>
                                    </p:animEffect>
                                  </p:childTnLst>
                                </p:cTn>
                              </p:par>
                              <p:par>
                                <p:cTn id="195" presetID="6" presetClass="emph" presetSubtype="0" repeatCount="indefinite" accel="50000" decel="50000" autoRev="1" fill="hold" grpId="1" nodeType="withEffect">
                                  <p:stCondLst>
                                    <p:cond delay="1000"/>
                                  </p:stCondLst>
                                  <p:childTnLst>
                                    <p:animScale>
                                      <p:cBhvr>
                                        <p:cTn id="196" dur="2000" fill="hold"/>
                                        <p:tgtEl>
                                          <p:spTgt spid="62"/>
                                        </p:tgtEl>
                                      </p:cBhvr>
                                      <p:by x="50000" y="50000"/>
                                    </p:animScale>
                                  </p:childTnLst>
                                </p:cTn>
                              </p:par>
                              <p:par>
                                <p:cTn id="197" presetID="10" presetClass="entr" presetSubtype="0" fill="hold" grpId="0" nodeType="withEffect">
                                  <p:stCondLst>
                                    <p:cond delay="1000"/>
                                  </p:stCondLst>
                                  <p:childTnLst>
                                    <p:set>
                                      <p:cBhvr>
                                        <p:cTn id="198" dur="1" fill="hold">
                                          <p:stCondLst>
                                            <p:cond delay="0"/>
                                          </p:stCondLst>
                                        </p:cTn>
                                        <p:tgtEl>
                                          <p:spTgt spid="70"/>
                                        </p:tgtEl>
                                        <p:attrNameLst>
                                          <p:attrName>style.visibility</p:attrName>
                                        </p:attrNameLst>
                                      </p:cBhvr>
                                      <p:to>
                                        <p:strVal val="visible"/>
                                      </p:to>
                                    </p:set>
                                    <p:animEffect transition="in" filter="fade">
                                      <p:cBhvr>
                                        <p:cTn id="199" dur="500"/>
                                        <p:tgtEl>
                                          <p:spTgt spid="70"/>
                                        </p:tgtEl>
                                      </p:cBhvr>
                                    </p:animEffect>
                                  </p:childTnLst>
                                </p:cTn>
                              </p:par>
                              <p:par>
                                <p:cTn id="200" presetID="6" presetClass="emph" presetSubtype="0" repeatCount="indefinite" accel="50000" decel="50000" autoRev="1" fill="hold" grpId="1" nodeType="withEffect">
                                  <p:stCondLst>
                                    <p:cond delay="1000"/>
                                  </p:stCondLst>
                                  <p:childTnLst>
                                    <p:animScale>
                                      <p:cBhvr>
                                        <p:cTn id="201" dur="2000" fill="hold"/>
                                        <p:tgtEl>
                                          <p:spTgt spid="70"/>
                                        </p:tgtEl>
                                      </p:cBhvr>
                                      <p:by x="50000" y="50000"/>
                                    </p:animScale>
                                  </p:childTnLst>
                                </p:cTn>
                              </p:par>
                              <p:par>
                                <p:cTn id="202" presetID="10" presetClass="entr" presetSubtype="0" fill="hold" grpId="0" nodeType="withEffect">
                                  <p:stCondLst>
                                    <p:cond delay="1000"/>
                                  </p:stCondLst>
                                  <p:childTnLst>
                                    <p:set>
                                      <p:cBhvr>
                                        <p:cTn id="203" dur="1" fill="hold">
                                          <p:stCondLst>
                                            <p:cond delay="0"/>
                                          </p:stCondLst>
                                        </p:cTn>
                                        <p:tgtEl>
                                          <p:spTgt spid="28"/>
                                        </p:tgtEl>
                                        <p:attrNameLst>
                                          <p:attrName>style.visibility</p:attrName>
                                        </p:attrNameLst>
                                      </p:cBhvr>
                                      <p:to>
                                        <p:strVal val="visible"/>
                                      </p:to>
                                    </p:set>
                                    <p:animEffect transition="in" filter="fade">
                                      <p:cBhvr>
                                        <p:cTn id="204" dur="500"/>
                                        <p:tgtEl>
                                          <p:spTgt spid="28"/>
                                        </p:tgtEl>
                                      </p:cBhvr>
                                    </p:animEffect>
                                  </p:childTnLst>
                                </p:cTn>
                              </p:par>
                              <p:par>
                                <p:cTn id="205" presetID="6" presetClass="emph" presetSubtype="0" repeatCount="indefinite" accel="50000" decel="50000" autoRev="1" fill="hold" grpId="1" nodeType="withEffect">
                                  <p:stCondLst>
                                    <p:cond delay="1000"/>
                                  </p:stCondLst>
                                  <p:childTnLst>
                                    <p:animScale>
                                      <p:cBhvr>
                                        <p:cTn id="206" dur="2000" fill="hold"/>
                                        <p:tgtEl>
                                          <p:spTgt spid="28"/>
                                        </p:tgtEl>
                                      </p:cBhvr>
                                      <p:by x="50000" y="50000"/>
                                    </p:animScale>
                                  </p:childTnLst>
                                </p:cTn>
                              </p:par>
                              <p:par>
                                <p:cTn id="207" presetID="10" presetClass="entr" presetSubtype="0" fill="hold" grpId="0" nodeType="withEffect">
                                  <p:stCondLst>
                                    <p:cond delay="1000"/>
                                  </p:stCondLst>
                                  <p:childTnLst>
                                    <p:set>
                                      <p:cBhvr>
                                        <p:cTn id="208" dur="1" fill="hold">
                                          <p:stCondLst>
                                            <p:cond delay="0"/>
                                          </p:stCondLst>
                                        </p:cTn>
                                        <p:tgtEl>
                                          <p:spTgt spid="30"/>
                                        </p:tgtEl>
                                        <p:attrNameLst>
                                          <p:attrName>style.visibility</p:attrName>
                                        </p:attrNameLst>
                                      </p:cBhvr>
                                      <p:to>
                                        <p:strVal val="visible"/>
                                      </p:to>
                                    </p:set>
                                    <p:animEffect transition="in" filter="fade">
                                      <p:cBhvr>
                                        <p:cTn id="209" dur="500"/>
                                        <p:tgtEl>
                                          <p:spTgt spid="30"/>
                                        </p:tgtEl>
                                      </p:cBhvr>
                                    </p:animEffect>
                                  </p:childTnLst>
                                </p:cTn>
                              </p:par>
                              <p:par>
                                <p:cTn id="210" presetID="6" presetClass="emph" presetSubtype="0" repeatCount="indefinite" accel="50000" decel="50000" autoRev="1" fill="hold" grpId="1" nodeType="withEffect">
                                  <p:stCondLst>
                                    <p:cond delay="1000"/>
                                  </p:stCondLst>
                                  <p:childTnLst>
                                    <p:animScale>
                                      <p:cBhvr>
                                        <p:cTn id="211" dur="2000" fill="hold"/>
                                        <p:tgtEl>
                                          <p:spTgt spid="30"/>
                                        </p:tgtEl>
                                      </p:cBhvr>
                                      <p:by x="50000" y="50000"/>
                                    </p:animScale>
                                  </p:childTnLst>
                                </p:cTn>
                              </p:par>
                              <p:par>
                                <p:cTn id="212" presetID="10" presetClass="entr" presetSubtype="0" fill="hold" grpId="0" nodeType="withEffect">
                                  <p:stCondLst>
                                    <p:cond delay="1000"/>
                                  </p:stCondLst>
                                  <p:childTnLst>
                                    <p:set>
                                      <p:cBhvr>
                                        <p:cTn id="213" dur="1" fill="hold">
                                          <p:stCondLst>
                                            <p:cond delay="0"/>
                                          </p:stCondLst>
                                        </p:cTn>
                                        <p:tgtEl>
                                          <p:spTgt spid="27"/>
                                        </p:tgtEl>
                                        <p:attrNameLst>
                                          <p:attrName>style.visibility</p:attrName>
                                        </p:attrNameLst>
                                      </p:cBhvr>
                                      <p:to>
                                        <p:strVal val="visible"/>
                                      </p:to>
                                    </p:set>
                                    <p:animEffect transition="in" filter="fade">
                                      <p:cBhvr>
                                        <p:cTn id="214" dur="500"/>
                                        <p:tgtEl>
                                          <p:spTgt spid="27"/>
                                        </p:tgtEl>
                                      </p:cBhvr>
                                    </p:animEffect>
                                  </p:childTnLst>
                                </p:cTn>
                              </p:par>
                              <p:par>
                                <p:cTn id="215" presetID="6" presetClass="emph" presetSubtype="0" repeatCount="indefinite" accel="50000" decel="50000" autoRev="1" fill="hold" grpId="1" nodeType="withEffect">
                                  <p:stCondLst>
                                    <p:cond delay="1000"/>
                                  </p:stCondLst>
                                  <p:childTnLst>
                                    <p:animScale>
                                      <p:cBhvr>
                                        <p:cTn id="216" dur="2000" fill="hold"/>
                                        <p:tgtEl>
                                          <p:spTgt spid="27"/>
                                        </p:tgtEl>
                                      </p:cBhvr>
                                      <p:by x="50000" y="50000"/>
                                    </p:animScale>
                                  </p:childTnLst>
                                </p:cTn>
                              </p:par>
                              <p:par>
                                <p:cTn id="217" presetID="10" presetClass="entr" presetSubtype="0" fill="hold" grpId="0" nodeType="withEffect">
                                  <p:stCondLst>
                                    <p:cond delay="1000"/>
                                  </p:stCondLst>
                                  <p:childTnLst>
                                    <p:set>
                                      <p:cBhvr>
                                        <p:cTn id="218" dur="1" fill="hold">
                                          <p:stCondLst>
                                            <p:cond delay="0"/>
                                          </p:stCondLst>
                                        </p:cTn>
                                        <p:tgtEl>
                                          <p:spTgt spid="29"/>
                                        </p:tgtEl>
                                        <p:attrNameLst>
                                          <p:attrName>style.visibility</p:attrName>
                                        </p:attrNameLst>
                                      </p:cBhvr>
                                      <p:to>
                                        <p:strVal val="visible"/>
                                      </p:to>
                                    </p:set>
                                    <p:animEffect transition="in" filter="fade">
                                      <p:cBhvr>
                                        <p:cTn id="219" dur="500"/>
                                        <p:tgtEl>
                                          <p:spTgt spid="29"/>
                                        </p:tgtEl>
                                      </p:cBhvr>
                                    </p:animEffect>
                                  </p:childTnLst>
                                </p:cTn>
                              </p:par>
                              <p:par>
                                <p:cTn id="220" presetID="6" presetClass="emph" presetSubtype="0" repeatCount="indefinite" accel="50000" decel="50000" autoRev="1" fill="hold" grpId="1" nodeType="withEffect">
                                  <p:stCondLst>
                                    <p:cond delay="1000"/>
                                  </p:stCondLst>
                                  <p:childTnLst>
                                    <p:animScale>
                                      <p:cBhvr>
                                        <p:cTn id="221" dur="2000" fill="hold"/>
                                        <p:tgtEl>
                                          <p:spTgt spid="29"/>
                                        </p:tgtEl>
                                      </p:cBhvr>
                                      <p:by x="50000" y="50000"/>
                                    </p:animScale>
                                  </p:childTnLst>
                                </p:cTn>
                              </p:par>
                              <p:par>
                                <p:cTn id="222" presetID="10" presetClass="entr" presetSubtype="0" fill="hold" grpId="0" nodeType="withEffect">
                                  <p:stCondLst>
                                    <p:cond delay="1000"/>
                                  </p:stCondLst>
                                  <p:childTnLst>
                                    <p:set>
                                      <p:cBhvr>
                                        <p:cTn id="223" dur="1" fill="hold">
                                          <p:stCondLst>
                                            <p:cond delay="0"/>
                                          </p:stCondLst>
                                        </p:cTn>
                                        <p:tgtEl>
                                          <p:spTgt spid="68"/>
                                        </p:tgtEl>
                                        <p:attrNameLst>
                                          <p:attrName>style.visibility</p:attrName>
                                        </p:attrNameLst>
                                      </p:cBhvr>
                                      <p:to>
                                        <p:strVal val="visible"/>
                                      </p:to>
                                    </p:set>
                                    <p:animEffect transition="in" filter="fade">
                                      <p:cBhvr>
                                        <p:cTn id="224" dur="500"/>
                                        <p:tgtEl>
                                          <p:spTgt spid="68"/>
                                        </p:tgtEl>
                                      </p:cBhvr>
                                    </p:animEffect>
                                  </p:childTnLst>
                                </p:cTn>
                              </p:par>
                              <p:par>
                                <p:cTn id="225" presetID="6" presetClass="emph" presetSubtype="0" repeatCount="indefinite" accel="50000" decel="50000" autoRev="1" fill="hold" grpId="1" nodeType="withEffect">
                                  <p:stCondLst>
                                    <p:cond delay="1000"/>
                                  </p:stCondLst>
                                  <p:childTnLst>
                                    <p:animScale>
                                      <p:cBhvr>
                                        <p:cTn id="226" dur="2000" fill="hold"/>
                                        <p:tgtEl>
                                          <p:spTgt spid="68"/>
                                        </p:tgtEl>
                                      </p:cBhvr>
                                      <p:by x="50000" y="50000"/>
                                    </p:animScale>
                                  </p:childTnLst>
                                </p:cTn>
                              </p:par>
                              <p:par>
                                <p:cTn id="227" presetID="10" presetClass="entr" presetSubtype="0" fill="hold" grpId="0" nodeType="withEffect">
                                  <p:stCondLst>
                                    <p:cond delay="1000"/>
                                  </p:stCondLst>
                                  <p:childTnLst>
                                    <p:set>
                                      <p:cBhvr>
                                        <p:cTn id="228" dur="1" fill="hold">
                                          <p:stCondLst>
                                            <p:cond delay="0"/>
                                          </p:stCondLst>
                                        </p:cTn>
                                        <p:tgtEl>
                                          <p:spTgt spid="31"/>
                                        </p:tgtEl>
                                        <p:attrNameLst>
                                          <p:attrName>style.visibility</p:attrName>
                                        </p:attrNameLst>
                                      </p:cBhvr>
                                      <p:to>
                                        <p:strVal val="visible"/>
                                      </p:to>
                                    </p:set>
                                    <p:animEffect transition="in" filter="fade">
                                      <p:cBhvr>
                                        <p:cTn id="229" dur="500"/>
                                        <p:tgtEl>
                                          <p:spTgt spid="31"/>
                                        </p:tgtEl>
                                      </p:cBhvr>
                                    </p:animEffect>
                                  </p:childTnLst>
                                </p:cTn>
                              </p:par>
                              <p:par>
                                <p:cTn id="230" presetID="6" presetClass="emph" presetSubtype="0" repeatCount="indefinite" accel="50000" decel="50000" autoRev="1" fill="hold" grpId="1" nodeType="withEffect">
                                  <p:stCondLst>
                                    <p:cond delay="1000"/>
                                  </p:stCondLst>
                                  <p:childTnLst>
                                    <p:animScale>
                                      <p:cBhvr>
                                        <p:cTn id="231" dur="2000" fill="hold"/>
                                        <p:tgtEl>
                                          <p:spTgt spid="31"/>
                                        </p:tgtEl>
                                      </p:cBhvr>
                                      <p:by x="50000" y="50000"/>
                                    </p:animScale>
                                  </p:childTnLst>
                                </p:cTn>
                              </p:par>
                              <p:par>
                                <p:cTn id="232" presetID="10" presetClass="entr" presetSubtype="0" fill="hold" grpId="0" nodeType="withEffect">
                                  <p:stCondLst>
                                    <p:cond delay="1000"/>
                                  </p:stCondLst>
                                  <p:childTnLst>
                                    <p:set>
                                      <p:cBhvr>
                                        <p:cTn id="233" dur="1" fill="hold">
                                          <p:stCondLst>
                                            <p:cond delay="0"/>
                                          </p:stCondLst>
                                        </p:cTn>
                                        <p:tgtEl>
                                          <p:spTgt spid="33"/>
                                        </p:tgtEl>
                                        <p:attrNameLst>
                                          <p:attrName>style.visibility</p:attrName>
                                        </p:attrNameLst>
                                      </p:cBhvr>
                                      <p:to>
                                        <p:strVal val="visible"/>
                                      </p:to>
                                    </p:set>
                                    <p:animEffect transition="in" filter="fade">
                                      <p:cBhvr>
                                        <p:cTn id="234" dur="500"/>
                                        <p:tgtEl>
                                          <p:spTgt spid="33"/>
                                        </p:tgtEl>
                                      </p:cBhvr>
                                    </p:animEffect>
                                  </p:childTnLst>
                                </p:cTn>
                              </p:par>
                              <p:par>
                                <p:cTn id="235" presetID="6" presetClass="emph" presetSubtype="0" repeatCount="indefinite" accel="50000" decel="50000" autoRev="1" fill="hold" grpId="1" nodeType="withEffect">
                                  <p:stCondLst>
                                    <p:cond delay="1000"/>
                                  </p:stCondLst>
                                  <p:childTnLst>
                                    <p:animScale>
                                      <p:cBhvr>
                                        <p:cTn id="236" dur="2000" fill="hold"/>
                                        <p:tgtEl>
                                          <p:spTgt spid="33"/>
                                        </p:tgtEl>
                                      </p:cBhvr>
                                      <p:by x="50000" y="50000"/>
                                    </p:animScale>
                                  </p:childTnLst>
                                </p:cTn>
                              </p:par>
                              <p:par>
                                <p:cTn id="237" presetID="10" presetClass="entr" presetSubtype="0" fill="hold" grpId="0" nodeType="withEffect">
                                  <p:stCondLst>
                                    <p:cond delay="1000"/>
                                  </p:stCondLst>
                                  <p:childTnLst>
                                    <p:set>
                                      <p:cBhvr>
                                        <p:cTn id="238" dur="1" fill="hold">
                                          <p:stCondLst>
                                            <p:cond delay="0"/>
                                          </p:stCondLst>
                                        </p:cTn>
                                        <p:tgtEl>
                                          <p:spTgt spid="34"/>
                                        </p:tgtEl>
                                        <p:attrNameLst>
                                          <p:attrName>style.visibility</p:attrName>
                                        </p:attrNameLst>
                                      </p:cBhvr>
                                      <p:to>
                                        <p:strVal val="visible"/>
                                      </p:to>
                                    </p:set>
                                    <p:animEffect transition="in" filter="fade">
                                      <p:cBhvr>
                                        <p:cTn id="239" dur="500"/>
                                        <p:tgtEl>
                                          <p:spTgt spid="34"/>
                                        </p:tgtEl>
                                      </p:cBhvr>
                                    </p:animEffect>
                                  </p:childTnLst>
                                </p:cTn>
                              </p:par>
                              <p:par>
                                <p:cTn id="240" presetID="6" presetClass="emph" presetSubtype="0" repeatCount="indefinite" accel="50000" decel="50000" autoRev="1" fill="hold" grpId="1" nodeType="withEffect">
                                  <p:stCondLst>
                                    <p:cond delay="1000"/>
                                  </p:stCondLst>
                                  <p:childTnLst>
                                    <p:animScale>
                                      <p:cBhvr>
                                        <p:cTn id="241" dur="2000" fill="hold"/>
                                        <p:tgtEl>
                                          <p:spTgt spid="34"/>
                                        </p:tgtEl>
                                      </p:cBhvr>
                                      <p:by x="50000" y="50000"/>
                                    </p:animScale>
                                  </p:childTnLst>
                                </p:cTn>
                              </p:par>
                              <p:par>
                                <p:cTn id="242" presetID="10" presetClass="entr" presetSubtype="0" fill="hold" grpId="0" nodeType="withEffect">
                                  <p:stCondLst>
                                    <p:cond delay="1000"/>
                                  </p:stCondLst>
                                  <p:childTnLst>
                                    <p:set>
                                      <p:cBhvr>
                                        <p:cTn id="243" dur="1" fill="hold">
                                          <p:stCondLst>
                                            <p:cond delay="0"/>
                                          </p:stCondLst>
                                        </p:cTn>
                                        <p:tgtEl>
                                          <p:spTgt spid="37"/>
                                        </p:tgtEl>
                                        <p:attrNameLst>
                                          <p:attrName>style.visibility</p:attrName>
                                        </p:attrNameLst>
                                      </p:cBhvr>
                                      <p:to>
                                        <p:strVal val="visible"/>
                                      </p:to>
                                    </p:set>
                                    <p:animEffect transition="in" filter="fade">
                                      <p:cBhvr>
                                        <p:cTn id="244" dur="500"/>
                                        <p:tgtEl>
                                          <p:spTgt spid="37"/>
                                        </p:tgtEl>
                                      </p:cBhvr>
                                    </p:animEffect>
                                  </p:childTnLst>
                                </p:cTn>
                              </p:par>
                              <p:par>
                                <p:cTn id="245" presetID="6" presetClass="emph" presetSubtype="0" repeatCount="indefinite" accel="50000" decel="50000" autoRev="1" fill="hold" grpId="1" nodeType="withEffect">
                                  <p:stCondLst>
                                    <p:cond delay="1000"/>
                                  </p:stCondLst>
                                  <p:childTnLst>
                                    <p:animScale>
                                      <p:cBhvr>
                                        <p:cTn id="246" dur="2000" fill="hold"/>
                                        <p:tgtEl>
                                          <p:spTgt spid="37"/>
                                        </p:tgtEl>
                                      </p:cBhvr>
                                      <p:by x="50000" y="50000"/>
                                    </p:animScale>
                                  </p:childTnLst>
                                </p:cTn>
                              </p:par>
                              <p:par>
                                <p:cTn id="247" presetID="10" presetClass="entr" presetSubtype="0" fill="hold" grpId="0" nodeType="withEffect">
                                  <p:stCondLst>
                                    <p:cond delay="1000"/>
                                  </p:stCondLst>
                                  <p:childTnLst>
                                    <p:set>
                                      <p:cBhvr>
                                        <p:cTn id="248" dur="1" fill="hold">
                                          <p:stCondLst>
                                            <p:cond delay="0"/>
                                          </p:stCondLst>
                                        </p:cTn>
                                        <p:tgtEl>
                                          <p:spTgt spid="35"/>
                                        </p:tgtEl>
                                        <p:attrNameLst>
                                          <p:attrName>style.visibility</p:attrName>
                                        </p:attrNameLst>
                                      </p:cBhvr>
                                      <p:to>
                                        <p:strVal val="visible"/>
                                      </p:to>
                                    </p:set>
                                    <p:animEffect transition="in" filter="fade">
                                      <p:cBhvr>
                                        <p:cTn id="249" dur="500"/>
                                        <p:tgtEl>
                                          <p:spTgt spid="35"/>
                                        </p:tgtEl>
                                      </p:cBhvr>
                                    </p:animEffect>
                                  </p:childTnLst>
                                </p:cTn>
                              </p:par>
                              <p:par>
                                <p:cTn id="250" presetID="6" presetClass="emph" presetSubtype="0" repeatCount="indefinite" accel="50000" decel="50000" autoRev="1" fill="hold" grpId="1" nodeType="withEffect">
                                  <p:stCondLst>
                                    <p:cond delay="1000"/>
                                  </p:stCondLst>
                                  <p:childTnLst>
                                    <p:animScale>
                                      <p:cBhvr>
                                        <p:cTn id="251" dur="2000" fill="hold"/>
                                        <p:tgtEl>
                                          <p:spTgt spid="35"/>
                                        </p:tgtEl>
                                      </p:cBhvr>
                                      <p:by x="50000" y="50000"/>
                                    </p:animScale>
                                  </p:childTnLst>
                                </p:cTn>
                              </p:par>
                              <p:par>
                                <p:cTn id="252" presetID="10" presetClass="entr" presetSubtype="0" fill="hold" grpId="0" nodeType="withEffect">
                                  <p:stCondLst>
                                    <p:cond delay="1000"/>
                                  </p:stCondLst>
                                  <p:childTnLst>
                                    <p:set>
                                      <p:cBhvr>
                                        <p:cTn id="253" dur="1" fill="hold">
                                          <p:stCondLst>
                                            <p:cond delay="0"/>
                                          </p:stCondLst>
                                        </p:cTn>
                                        <p:tgtEl>
                                          <p:spTgt spid="36"/>
                                        </p:tgtEl>
                                        <p:attrNameLst>
                                          <p:attrName>style.visibility</p:attrName>
                                        </p:attrNameLst>
                                      </p:cBhvr>
                                      <p:to>
                                        <p:strVal val="visible"/>
                                      </p:to>
                                    </p:set>
                                    <p:animEffect transition="in" filter="fade">
                                      <p:cBhvr>
                                        <p:cTn id="254" dur="500"/>
                                        <p:tgtEl>
                                          <p:spTgt spid="36"/>
                                        </p:tgtEl>
                                      </p:cBhvr>
                                    </p:animEffect>
                                  </p:childTnLst>
                                </p:cTn>
                              </p:par>
                              <p:par>
                                <p:cTn id="255" presetID="6" presetClass="emph" presetSubtype="0" repeatCount="indefinite" accel="50000" decel="50000" autoRev="1" fill="hold" grpId="1" nodeType="withEffect">
                                  <p:stCondLst>
                                    <p:cond delay="1000"/>
                                  </p:stCondLst>
                                  <p:childTnLst>
                                    <p:animScale>
                                      <p:cBhvr>
                                        <p:cTn id="256" dur="2000" fill="hold"/>
                                        <p:tgtEl>
                                          <p:spTgt spid="36"/>
                                        </p:tgtEl>
                                      </p:cBhvr>
                                      <p:by x="50000" y="50000"/>
                                    </p:animScale>
                                  </p:childTnLst>
                                </p:cTn>
                              </p:par>
                              <p:par>
                                <p:cTn id="257" presetID="10" presetClass="entr" presetSubtype="0" fill="hold" grpId="0" nodeType="withEffect">
                                  <p:stCondLst>
                                    <p:cond delay="1000"/>
                                  </p:stCondLst>
                                  <p:childTnLst>
                                    <p:set>
                                      <p:cBhvr>
                                        <p:cTn id="258" dur="1" fill="hold">
                                          <p:stCondLst>
                                            <p:cond delay="0"/>
                                          </p:stCondLst>
                                        </p:cTn>
                                        <p:tgtEl>
                                          <p:spTgt spid="65"/>
                                        </p:tgtEl>
                                        <p:attrNameLst>
                                          <p:attrName>style.visibility</p:attrName>
                                        </p:attrNameLst>
                                      </p:cBhvr>
                                      <p:to>
                                        <p:strVal val="visible"/>
                                      </p:to>
                                    </p:set>
                                    <p:animEffect transition="in" filter="fade">
                                      <p:cBhvr>
                                        <p:cTn id="259" dur="500"/>
                                        <p:tgtEl>
                                          <p:spTgt spid="65"/>
                                        </p:tgtEl>
                                      </p:cBhvr>
                                    </p:animEffect>
                                  </p:childTnLst>
                                </p:cTn>
                              </p:par>
                              <p:par>
                                <p:cTn id="260" presetID="6" presetClass="emph" presetSubtype="0" repeatCount="indefinite" accel="50000" decel="50000" autoRev="1" fill="hold" grpId="1" nodeType="withEffect">
                                  <p:stCondLst>
                                    <p:cond delay="1000"/>
                                  </p:stCondLst>
                                  <p:childTnLst>
                                    <p:animScale>
                                      <p:cBhvr>
                                        <p:cTn id="261" dur="2000" fill="hold"/>
                                        <p:tgtEl>
                                          <p:spTgt spid="65"/>
                                        </p:tgtEl>
                                      </p:cBhvr>
                                      <p:by x="50000" y="50000"/>
                                    </p:animScale>
                                  </p:childTnLst>
                                </p:cTn>
                              </p:par>
                              <p:par>
                                <p:cTn id="262" presetID="10" presetClass="entr" presetSubtype="0" fill="hold" grpId="0" nodeType="withEffect">
                                  <p:stCondLst>
                                    <p:cond delay="1000"/>
                                  </p:stCondLst>
                                  <p:childTnLst>
                                    <p:set>
                                      <p:cBhvr>
                                        <p:cTn id="263" dur="1" fill="hold">
                                          <p:stCondLst>
                                            <p:cond delay="0"/>
                                          </p:stCondLst>
                                        </p:cTn>
                                        <p:tgtEl>
                                          <p:spTgt spid="45"/>
                                        </p:tgtEl>
                                        <p:attrNameLst>
                                          <p:attrName>style.visibility</p:attrName>
                                        </p:attrNameLst>
                                      </p:cBhvr>
                                      <p:to>
                                        <p:strVal val="visible"/>
                                      </p:to>
                                    </p:set>
                                    <p:animEffect transition="in" filter="fade">
                                      <p:cBhvr>
                                        <p:cTn id="264" dur="500"/>
                                        <p:tgtEl>
                                          <p:spTgt spid="45"/>
                                        </p:tgtEl>
                                      </p:cBhvr>
                                    </p:animEffect>
                                  </p:childTnLst>
                                </p:cTn>
                              </p:par>
                              <p:par>
                                <p:cTn id="265" presetID="6" presetClass="emph" presetSubtype="0" repeatCount="indefinite" accel="50000" decel="50000" autoRev="1" fill="hold" grpId="1" nodeType="withEffect">
                                  <p:stCondLst>
                                    <p:cond delay="1000"/>
                                  </p:stCondLst>
                                  <p:childTnLst>
                                    <p:animScale>
                                      <p:cBhvr>
                                        <p:cTn id="266" dur="2000" fill="hold"/>
                                        <p:tgtEl>
                                          <p:spTgt spid="45"/>
                                        </p:tgtEl>
                                      </p:cBhvr>
                                      <p:by x="50000" y="50000"/>
                                    </p:animScale>
                                  </p:childTnLst>
                                </p:cTn>
                              </p:par>
                              <p:par>
                                <p:cTn id="267" presetID="10" presetClass="entr" presetSubtype="0" fill="hold" grpId="0" nodeType="withEffect">
                                  <p:stCondLst>
                                    <p:cond delay="1000"/>
                                  </p:stCondLst>
                                  <p:childTnLst>
                                    <p:set>
                                      <p:cBhvr>
                                        <p:cTn id="268" dur="1" fill="hold">
                                          <p:stCondLst>
                                            <p:cond delay="0"/>
                                          </p:stCondLst>
                                        </p:cTn>
                                        <p:tgtEl>
                                          <p:spTgt spid="47"/>
                                        </p:tgtEl>
                                        <p:attrNameLst>
                                          <p:attrName>style.visibility</p:attrName>
                                        </p:attrNameLst>
                                      </p:cBhvr>
                                      <p:to>
                                        <p:strVal val="visible"/>
                                      </p:to>
                                    </p:set>
                                    <p:animEffect transition="in" filter="fade">
                                      <p:cBhvr>
                                        <p:cTn id="269" dur="500"/>
                                        <p:tgtEl>
                                          <p:spTgt spid="47"/>
                                        </p:tgtEl>
                                      </p:cBhvr>
                                    </p:animEffect>
                                  </p:childTnLst>
                                </p:cTn>
                              </p:par>
                              <p:par>
                                <p:cTn id="270" presetID="6" presetClass="emph" presetSubtype="0" repeatCount="indefinite" accel="50000" decel="50000" autoRev="1" fill="hold" grpId="1" nodeType="withEffect">
                                  <p:stCondLst>
                                    <p:cond delay="1000"/>
                                  </p:stCondLst>
                                  <p:childTnLst>
                                    <p:animScale>
                                      <p:cBhvr>
                                        <p:cTn id="271" dur="2000" fill="hold"/>
                                        <p:tgtEl>
                                          <p:spTgt spid="47"/>
                                        </p:tgtEl>
                                      </p:cBhvr>
                                      <p:by x="50000" y="50000"/>
                                    </p:animScale>
                                  </p:childTnLst>
                                </p:cTn>
                              </p:par>
                              <p:par>
                                <p:cTn id="272" presetID="10" presetClass="entr" presetSubtype="0" fill="hold" grpId="0" nodeType="withEffect">
                                  <p:stCondLst>
                                    <p:cond delay="0"/>
                                  </p:stCondLst>
                                  <p:childTnLst>
                                    <p:set>
                                      <p:cBhvr>
                                        <p:cTn id="273" dur="1" fill="hold">
                                          <p:stCondLst>
                                            <p:cond delay="0"/>
                                          </p:stCondLst>
                                        </p:cTn>
                                        <p:tgtEl>
                                          <p:spTgt spid="48"/>
                                        </p:tgtEl>
                                        <p:attrNameLst>
                                          <p:attrName>style.visibility</p:attrName>
                                        </p:attrNameLst>
                                      </p:cBhvr>
                                      <p:to>
                                        <p:strVal val="visible"/>
                                      </p:to>
                                    </p:set>
                                    <p:animEffect transition="in" filter="fade">
                                      <p:cBhvr>
                                        <p:cTn id="274" dur="500"/>
                                        <p:tgtEl>
                                          <p:spTgt spid="48"/>
                                        </p:tgtEl>
                                      </p:cBhvr>
                                    </p:animEffect>
                                  </p:childTnLst>
                                </p:cTn>
                              </p:par>
                              <p:par>
                                <p:cTn id="275" presetID="6" presetClass="emph" presetSubtype="0" repeatCount="indefinite" accel="50000" decel="50000" autoRev="1" fill="hold" grpId="1" nodeType="withEffect">
                                  <p:stCondLst>
                                    <p:cond delay="0"/>
                                  </p:stCondLst>
                                  <p:endCondLst>
                                    <p:cond evt="onNext" delay="0">
                                      <p:tgtEl>
                                        <p:sldTgt/>
                                      </p:tgtEl>
                                    </p:cond>
                                  </p:endCondLst>
                                  <p:childTnLst>
                                    <p:animScale>
                                      <p:cBhvr>
                                        <p:cTn id="276" dur="2000" fill="hold"/>
                                        <p:tgtEl>
                                          <p:spTgt spid="48"/>
                                        </p:tgtEl>
                                      </p:cBhvr>
                                      <p:by x="50000" y="50000"/>
                                    </p:animScale>
                                  </p:childTnLst>
                                </p:cTn>
                              </p:par>
                              <p:par>
                                <p:cTn id="277" presetID="10" presetClass="entr" presetSubtype="0" fill="hold" grpId="0" nodeType="withEffect">
                                  <p:stCondLst>
                                    <p:cond delay="0"/>
                                  </p:stCondLst>
                                  <p:childTnLst>
                                    <p:set>
                                      <p:cBhvr>
                                        <p:cTn id="278" dur="1" fill="hold">
                                          <p:stCondLst>
                                            <p:cond delay="0"/>
                                          </p:stCondLst>
                                        </p:cTn>
                                        <p:tgtEl>
                                          <p:spTgt spid="50"/>
                                        </p:tgtEl>
                                        <p:attrNameLst>
                                          <p:attrName>style.visibility</p:attrName>
                                        </p:attrNameLst>
                                      </p:cBhvr>
                                      <p:to>
                                        <p:strVal val="visible"/>
                                      </p:to>
                                    </p:set>
                                    <p:animEffect transition="in" filter="fade">
                                      <p:cBhvr>
                                        <p:cTn id="279" dur="500"/>
                                        <p:tgtEl>
                                          <p:spTgt spid="50"/>
                                        </p:tgtEl>
                                      </p:cBhvr>
                                    </p:animEffect>
                                  </p:childTnLst>
                                </p:cTn>
                              </p:par>
                              <p:par>
                                <p:cTn id="280" presetID="6" presetClass="emph" presetSubtype="0" repeatCount="indefinite" accel="50000" decel="50000" autoRev="1" fill="hold" grpId="1" nodeType="withEffect">
                                  <p:stCondLst>
                                    <p:cond delay="0"/>
                                  </p:stCondLst>
                                  <p:endCondLst>
                                    <p:cond evt="onNext" delay="0">
                                      <p:tgtEl>
                                        <p:sldTgt/>
                                      </p:tgtEl>
                                    </p:cond>
                                  </p:endCondLst>
                                  <p:childTnLst>
                                    <p:animScale>
                                      <p:cBhvr>
                                        <p:cTn id="281" dur="2000" fill="hold"/>
                                        <p:tgtEl>
                                          <p:spTgt spid="50"/>
                                        </p:tgtEl>
                                      </p:cBhvr>
                                      <p:by x="50000" y="50000"/>
                                    </p:animScale>
                                  </p:childTnLst>
                                </p:cTn>
                              </p:par>
                              <p:par>
                                <p:cTn id="282" presetID="10" presetClass="entr" presetSubtype="0" fill="hold" grpId="0" nodeType="withEffect">
                                  <p:stCondLst>
                                    <p:cond delay="0"/>
                                  </p:stCondLst>
                                  <p:childTnLst>
                                    <p:set>
                                      <p:cBhvr>
                                        <p:cTn id="283" dur="1" fill="hold">
                                          <p:stCondLst>
                                            <p:cond delay="0"/>
                                          </p:stCondLst>
                                        </p:cTn>
                                        <p:tgtEl>
                                          <p:spTgt spid="39"/>
                                        </p:tgtEl>
                                        <p:attrNameLst>
                                          <p:attrName>style.visibility</p:attrName>
                                        </p:attrNameLst>
                                      </p:cBhvr>
                                      <p:to>
                                        <p:strVal val="visible"/>
                                      </p:to>
                                    </p:set>
                                    <p:animEffect transition="in" filter="fade">
                                      <p:cBhvr>
                                        <p:cTn id="284" dur="500"/>
                                        <p:tgtEl>
                                          <p:spTgt spid="39"/>
                                        </p:tgtEl>
                                      </p:cBhvr>
                                    </p:animEffect>
                                  </p:childTnLst>
                                </p:cTn>
                              </p:par>
                              <p:par>
                                <p:cTn id="285" presetID="6" presetClass="emph" presetSubtype="0" repeatCount="indefinite" accel="50000" decel="50000" autoRev="1" fill="hold" grpId="1" nodeType="withEffect">
                                  <p:stCondLst>
                                    <p:cond delay="0"/>
                                  </p:stCondLst>
                                  <p:endCondLst>
                                    <p:cond evt="onNext" delay="0">
                                      <p:tgtEl>
                                        <p:sldTgt/>
                                      </p:tgtEl>
                                    </p:cond>
                                  </p:endCondLst>
                                  <p:childTnLst>
                                    <p:animScale>
                                      <p:cBhvr>
                                        <p:cTn id="286" dur="2000" fill="hold"/>
                                        <p:tgtEl>
                                          <p:spTgt spid="39"/>
                                        </p:tgtEl>
                                      </p:cBhvr>
                                      <p:by x="50000" y="50000"/>
                                    </p:animScale>
                                  </p:childTnLst>
                                </p:cTn>
                              </p:par>
                              <p:par>
                                <p:cTn id="287" presetID="10" presetClass="entr" presetSubtype="0" fill="hold" grpId="0" nodeType="withEffect">
                                  <p:stCondLst>
                                    <p:cond delay="0"/>
                                  </p:stCondLst>
                                  <p:childTnLst>
                                    <p:set>
                                      <p:cBhvr>
                                        <p:cTn id="288" dur="1" fill="hold">
                                          <p:stCondLst>
                                            <p:cond delay="0"/>
                                          </p:stCondLst>
                                        </p:cTn>
                                        <p:tgtEl>
                                          <p:spTgt spid="51"/>
                                        </p:tgtEl>
                                        <p:attrNameLst>
                                          <p:attrName>style.visibility</p:attrName>
                                        </p:attrNameLst>
                                      </p:cBhvr>
                                      <p:to>
                                        <p:strVal val="visible"/>
                                      </p:to>
                                    </p:set>
                                    <p:animEffect transition="in" filter="fade">
                                      <p:cBhvr>
                                        <p:cTn id="289" dur="500"/>
                                        <p:tgtEl>
                                          <p:spTgt spid="51"/>
                                        </p:tgtEl>
                                      </p:cBhvr>
                                    </p:animEffect>
                                  </p:childTnLst>
                                </p:cTn>
                              </p:par>
                              <p:par>
                                <p:cTn id="290" presetID="6" presetClass="emph" presetSubtype="0" repeatCount="indefinite" accel="50000" decel="50000" autoRev="1" fill="hold" grpId="1" nodeType="withEffect">
                                  <p:stCondLst>
                                    <p:cond delay="0"/>
                                  </p:stCondLst>
                                  <p:endCondLst>
                                    <p:cond evt="onNext" delay="0">
                                      <p:tgtEl>
                                        <p:sldTgt/>
                                      </p:tgtEl>
                                    </p:cond>
                                  </p:endCondLst>
                                  <p:childTnLst>
                                    <p:animScale>
                                      <p:cBhvr>
                                        <p:cTn id="291" dur="2000" fill="hold"/>
                                        <p:tgtEl>
                                          <p:spTgt spid="51"/>
                                        </p:tgtEl>
                                      </p:cBhvr>
                                      <p:by x="50000" y="50000"/>
                                    </p:animScale>
                                  </p:childTnLst>
                                </p:cTn>
                              </p:par>
                              <p:par>
                                <p:cTn id="292" presetID="10" presetClass="entr" presetSubtype="0" fill="hold" grpId="0" nodeType="with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fade">
                                      <p:cBhvr>
                                        <p:cTn id="294" dur="500"/>
                                        <p:tgtEl>
                                          <p:spTgt spid="11"/>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10"/>
                                        </p:tgtEl>
                                        <p:attrNameLst>
                                          <p:attrName>style.visibility</p:attrName>
                                        </p:attrNameLst>
                                      </p:cBhvr>
                                      <p:to>
                                        <p:strVal val="visible"/>
                                      </p:to>
                                    </p:set>
                                    <p:animEffect transition="in" filter="fade">
                                      <p:cBhvr>
                                        <p:cTn id="297" dur="500"/>
                                        <p:tgtEl>
                                          <p:spTgt spid="10"/>
                                        </p:tgtEl>
                                      </p:cBhvr>
                                    </p:animEffect>
                                  </p:childTnLst>
                                </p:cTn>
                              </p:par>
                              <p:par>
                                <p:cTn id="298" presetID="16" presetClass="entr" presetSubtype="26" fill="hold" grpId="0" nodeType="withEffect">
                                  <p:stCondLst>
                                    <p:cond delay="0"/>
                                  </p:stCondLst>
                                  <p:childTnLst>
                                    <p:set>
                                      <p:cBhvr>
                                        <p:cTn id="299" dur="1" fill="hold">
                                          <p:stCondLst>
                                            <p:cond delay="0"/>
                                          </p:stCondLst>
                                        </p:cTn>
                                        <p:tgtEl>
                                          <p:spTgt spid="73"/>
                                        </p:tgtEl>
                                        <p:attrNameLst>
                                          <p:attrName>style.visibility</p:attrName>
                                        </p:attrNameLst>
                                      </p:cBhvr>
                                      <p:to>
                                        <p:strVal val="visible"/>
                                      </p:to>
                                    </p:set>
                                    <p:animEffect transition="in" filter="barn(inHorizontal)">
                                      <p:cBhvr>
                                        <p:cTn id="300" dur="1500"/>
                                        <p:tgtEl>
                                          <p:spTgt spid="73"/>
                                        </p:tgtEl>
                                      </p:cBhvr>
                                    </p:animEffect>
                                  </p:childTnLst>
                                </p:cTn>
                              </p:par>
                              <p:par>
                                <p:cTn id="301" presetID="16" presetClass="entr" presetSubtype="26" fill="hold" grpId="0" nodeType="withEffect">
                                  <p:stCondLst>
                                    <p:cond delay="0"/>
                                  </p:stCondLst>
                                  <p:childTnLst>
                                    <p:set>
                                      <p:cBhvr>
                                        <p:cTn id="302" dur="1" fill="hold">
                                          <p:stCondLst>
                                            <p:cond delay="0"/>
                                          </p:stCondLst>
                                        </p:cTn>
                                        <p:tgtEl>
                                          <p:spTgt spid="72"/>
                                        </p:tgtEl>
                                        <p:attrNameLst>
                                          <p:attrName>style.visibility</p:attrName>
                                        </p:attrNameLst>
                                      </p:cBhvr>
                                      <p:to>
                                        <p:strVal val="visible"/>
                                      </p:to>
                                    </p:set>
                                    <p:animEffect transition="in" filter="barn(inHorizontal)">
                                      <p:cBhvr>
                                        <p:cTn id="303" dur="1500"/>
                                        <p:tgtEl>
                                          <p:spTgt spid="72"/>
                                        </p:tgtEl>
                                      </p:cBhvr>
                                    </p:animEffect>
                                  </p:childTnLst>
                                </p:cTn>
                              </p:par>
                              <p:par>
                                <p:cTn id="304" presetID="16" presetClass="entr" presetSubtype="26" fill="hold" grpId="0" nodeType="withEffect">
                                  <p:stCondLst>
                                    <p:cond delay="0"/>
                                  </p:stCondLst>
                                  <p:childTnLst>
                                    <p:set>
                                      <p:cBhvr>
                                        <p:cTn id="305" dur="1" fill="hold">
                                          <p:stCondLst>
                                            <p:cond delay="0"/>
                                          </p:stCondLst>
                                        </p:cTn>
                                        <p:tgtEl>
                                          <p:spTgt spid="15"/>
                                        </p:tgtEl>
                                        <p:attrNameLst>
                                          <p:attrName>style.visibility</p:attrName>
                                        </p:attrNameLst>
                                      </p:cBhvr>
                                      <p:to>
                                        <p:strVal val="visible"/>
                                      </p:to>
                                    </p:set>
                                    <p:animEffect transition="in" filter="barn(inHorizontal)">
                                      <p:cBhvr>
                                        <p:cTn id="306" dur="1500"/>
                                        <p:tgtEl>
                                          <p:spTgt spid="15"/>
                                        </p:tgtEl>
                                      </p:cBhvr>
                                    </p:animEffect>
                                  </p:childTnLst>
                                </p:cTn>
                              </p:par>
                              <p:par>
                                <p:cTn id="307" presetID="16" presetClass="entr" presetSubtype="26" fill="hold" grpId="0" nodeType="withEffect">
                                  <p:stCondLst>
                                    <p:cond delay="500"/>
                                  </p:stCondLst>
                                  <p:childTnLst>
                                    <p:set>
                                      <p:cBhvr>
                                        <p:cTn id="308" dur="1" fill="hold">
                                          <p:stCondLst>
                                            <p:cond delay="0"/>
                                          </p:stCondLst>
                                        </p:cTn>
                                        <p:tgtEl>
                                          <p:spTgt spid="14"/>
                                        </p:tgtEl>
                                        <p:attrNameLst>
                                          <p:attrName>style.visibility</p:attrName>
                                        </p:attrNameLst>
                                      </p:cBhvr>
                                      <p:to>
                                        <p:strVal val="visible"/>
                                      </p:to>
                                    </p:set>
                                    <p:animEffect transition="in" filter="barn(inHorizontal)">
                                      <p:cBhvr>
                                        <p:cTn id="309" dur="1500"/>
                                        <p:tgtEl>
                                          <p:spTgt spid="14"/>
                                        </p:tgtEl>
                                      </p:cBhvr>
                                    </p:animEffect>
                                  </p:childTnLst>
                                </p:cTn>
                              </p:par>
                              <p:par>
                                <p:cTn id="310" presetID="55" presetClass="entr" presetSubtype="0" fill="hold" grpId="0" nodeType="withEffect">
                                  <p:stCondLst>
                                    <p:cond delay="1250"/>
                                  </p:stCondLst>
                                  <p:childTnLst>
                                    <p:set>
                                      <p:cBhvr>
                                        <p:cTn id="311" dur="1" fill="hold">
                                          <p:stCondLst>
                                            <p:cond delay="0"/>
                                          </p:stCondLst>
                                        </p:cTn>
                                        <p:tgtEl>
                                          <p:spTgt spid="76"/>
                                        </p:tgtEl>
                                        <p:attrNameLst>
                                          <p:attrName>style.visibility</p:attrName>
                                        </p:attrNameLst>
                                      </p:cBhvr>
                                      <p:to>
                                        <p:strVal val="visible"/>
                                      </p:to>
                                    </p:set>
                                    <p:anim calcmode="lin" valueType="num">
                                      <p:cBhvr>
                                        <p:cTn id="312" dur="1500" fill="hold"/>
                                        <p:tgtEl>
                                          <p:spTgt spid="76"/>
                                        </p:tgtEl>
                                        <p:attrNameLst>
                                          <p:attrName>ppt_w</p:attrName>
                                        </p:attrNameLst>
                                      </p:cBhvr>
                                      <p:tavLst>
                                        <p:tav tm="0">
                                          <p:val>
                                            <p:strVal val="#ppt_w*0.70"/>
                                          </p:val>
                                        </p:tav>
                                        <p:tav tm="100000">
                                          <p:val>
                                            <p:strVal val="#ppt_w"/>
                                          </p:val>
                                        </p:tav>
                                      </p:tavLst>
                                    </p:anim>
                                    <p:anim calcmode="lin" valueType="num">
                                      <p:cBhvr>
                                        <p:cTn id="313" dur="1500" fill="hold"/>
                                        <p:tgtEl>
                                          <p:spTgt spid="76"/>
                                        </p:tgtEl>
                                        <p:attrNameLst>
                                          <p:attrName>ppt_h</p:attrName>
                                        </p:attrNameLst>
                                      </p:cBhvr>
                                      <p:tavLst>
                                        <p:tav tm="0">
                                          <p:val>
                                            <p:strVal val="#ppt_h"/>
                                          </p:val>
                                        </p:tav>
                                        <p:tav tm="100000">
                                          <p:val>
                                            <p:strVal val="#ppt_h"/>
                                          </p:val>
                                        </p:tav>
                                      </p:tavLst>
                                    </p:anim>
                                    <p:animEffect transition="in" filter="fade">
                                      <p:cBhvr>
                                        <p:cTn id="314" dur="1500"/>
                                        <p:tgtEl>
                                          <p:spTgt spid="76"/>
                                        </p:tgtEl>
                                      </p:cBhvr>
                                    </p:animEffect>
                                  </p:childTnLst>
                                </p:cTn>
                              </p:par>
                              <p:par>
                                <p:cTn id="315" presetID="55" presetClass="entr" presetSubtype="0" fill="hold" grpId="0" nodeType="withEffect">
                                  <p:stCondLst>
                                    <p:cond delay="1250"/>
                                  </p:stCondLst>
                                  <p:childTnLst>
                                    <p:set>
                                      <p:cBhvr>
                                        <p:cTn id="316" dur="1" fill="hold">
                                          <p:stCondLst>
                                            <p:cond delay="0"/>
                                          </p:stCondLst>
                                        </p:cTn>
                                        <p:tgtEl>
                                          <p:spTgt spid="74"/>
                                        </p:tgtEl>
                                        <p:attrNameLst>
                                          <p:attrName>style.visibility</p:attrName>
                                        </p:attrNameLst>
                                      </p:cBhvr>
                                      <p:to>
                                        <p:strVal val="visible"/>
                                      </p:to>
                                    </p:set>
                                    <p:anim calcmode="lin" valueType="num">
                                      <p:cBhvr>
                                        <p:cTn id="317" dur="1500" fill="hold"/>
                                        <p:tgtEl>
                                          <p:spTgt spid="74"/>
                                        </p:tgtEl>
                                        <p:attrNameLst>
                                          <p:attrName>ppt_w</p:attrName>
                                        </p:attrNameLst>
                                      </p:cBhvr>
                                      <p:tavLst>
                                        <p:tav tm="0">
                                          <p:val>
                                            <p:strVal val="#ppt_w*0.70"/>
                                          </p:val>
                                        </p:tav>
                                        <p:tav tm="100000">
                                          <p:val>
                                            <p:strVal val="#ppt_w"/>
                                          </p:val>
                                        </p:tav>
                                      </p:tavLst>
                                    </p:anim>
                                    <p:anim calcmode="lin" valueType="num">
                                      <p:cBhvr>
                                        <p:cTn id="318" dur="1500" fill="hold"/>
                                        <p:tgtEl>
                                          <p:spTgt spid="74"/>
                                        </p:tgtEl>
                                        <p:attrNameLst>
                                          <p:attrName>ppt_h</p:attrName>
                                        </p:attrNameLst>
                                      </p:cBhvr>
                                      <p:tavLst>
                                        <p:tav tm="0">
                                          <p:val>
                                            <p:strVal val="#ppt_h"/>
                                          </p:val>
                                        </p:tav>
                                        <p:tav tm="100000">
                                          <p:val>
                                            <p:strVal val="#ppt_h"/>
                                          </p:val>
                                        </p:tav>
                                      </p:tavLst>
                                    </p:anim>
                                    <p:animEffect transition="in" filter="fade">
                                      <p:cBhvr>
                                        <p:cTn id="319" dur="1500"/>
                                        <p:tgtEl>
                                          <p:spTgt spid="74"/>
                                        </p:tgtEl>
                                      </p:cBhvr>
                                    </p:animEffect>
                                  </p:childTnLst>
                                </p:cTn>
                              </p:par>
                              <p:par>
                                <p:cTn id="320" presetID="55" presetClass="entr" presetSubtype="0" fill="hold" grpId="0" nodeType="withEffect">
                                  <p:stCondLst>
                                    <p:cond delay="1250"/>
                                  </p:stCondLst>
                                  <p:childTnLst>
                                    <p:set>
                                      <p:cBhvr>
                                        <p:cTn id="321" dur="1" fill="hold">
                                          <p:stCondLst>
                                            <p:cond delay="0"/>
                                          </p:stCondLst>
                                        </p:cTn>
                                        <p:tgtEl>
                                          <p:spTgt spid="77"/>
                                        </p:tgtEl>
                                        <p:attrNameLst>
                                          <p:attrName>style.visibility</p:attrName>
                                        </p:attrNameLst>
                                      </p:cBhvr>
                                      <p:to>
                                        <p:strVal val="visible"/>
                                      </p:to>
                                    </p:set>
                                    <p:anim calcmode="lin" valueType="num">
                                      <p:cBhvr>
                                        <p:cTn id="322" dur="1500" fill="hold"/>
                                        <p:tgtEl>
                                          <p:spTgt spid="77"/>
                                        </p:tgtEl>
                                        <p:attrNameLst>
                                          <p:attrName>ppt_w</p:attrName>
                                        </p:attrNameLst>
                                      </p:cBhvr>
                                      <p:tavLst>
                                        <p:tav tm="0">
                                          <p:val>
                                            <p:strVal val="#ppt_w*0.70"/>
                                          </p:val>
                                        </p:tav>
                                        <p:tav tm="100000">
                                          <p:val>
                                            <p:strVal val="#ppt_w"/>
                                          </p:val>
                                        </p:tav>
                                      </p:tavLst>
                                    </p:anim>
                                    <p:anim calcmode="lin" valueType="num">
                                      <p:cBhvr>
                                        <p:cTn id="323" dur="1500" fill="hold"/>
                                        <p:tgtEl>
                                          <p:spTgt spid="77"/>
                                        </p:tgtEl>
                                        <p:attrNameLst>
                                          <p:attrName>ppt_h</p:attrName>
                                        </p:attrNameLst>
                                      </p:cBhvr>
                                      <p:tavLst>
                                        <p:tav tm="0">
                                          <p:val>
                                            <p:strVal val="#ppt_h"/>
                                          </p:val>
                                        </p:tav>
                                        <p:tav tm="100000">
                                          <p:val>
                                            <p:strVal val="#ppt_h"/>
                                          </p:val>
                                        </p:tav>
                                      </p:tavLst>
                                    </p:anim>
                                    <p:animEffect transition="in" filter="fade">
                                      <p:cBhvr>
                                        <p:cTn id="324" dur="1500"/>
                                        <p:tgtEl>
                                          <p:spTgt spid="77"/>
                                        </p:tgtEl>
                                      </p:cBhvr>
                                    </p:animEffect>
                                  </p:childTnLst>
                                </p:cTn>
                              </p:par>
                              <p:par>
                                <p:cTn id="325" presetID="55" presetClass="entr" presetSubtype="0" fill="hold" grpId="0" nodeType="withEffect">
                                  <p:stCondLst>
                                    <p:cond delay="1250"/>
                                  </p:stCondLst>
                                  <p:childTnLst>
                                    <p:set>
                                      <p:cBhvr>
                                        <p:cTn id="326" dur="1" fill="hold">
                                          <p:stCondLst>
                                            <p:cond delay="0"/>
                                          </p:stCondLst>
                                        </p:cTn>
                                        <p:tgtEl>
                                          <p:spTgt spid="75"/>
                                        </p:tgtEl>
                                        <p:attrNameLst>
                                          <p:attrName>style.visibility</p:attrName>
                                        </p:attrNameLst>
                                      </p:cBhvr>
                                      <p:to>
                                        <p:strVal val="visible"/>
                                      </p:to>
                                    </p:set>
                                    <p:anim calcmode="lin" valueType="num">
                                      <p:cBhvr>
                                        <p:cTn id="327" dur="1500" fill="hold"/>
                                        <p:tgtEl>
                                          <p:spTgt spid="75"/>
                                        </p:tgtEl>
                                        <p:attrNameLst>
                                          <p:attrName>ppt_w</p:attrName>
                                        </p:attrNameLst>
                                      </p:cBhvr>
                                      <p:tavLst>
                                        <p:tav tm="0">
                                          <p:val>
                                            <p:strVal val="#ppt_w*0.70"/>
                                          </p:val>
                                        </p:tav>
                                        <p:tav tm="100000">
                                          <p:val>
                                            <p:strVal val="#ppt_w"/>
                                          </p:val>
                                        </p:tav>
                                      </p:tavLst>
                                    </p:anim>
                                    <p:anim calcmode="lin" valueType="num">
                                      <p:cBhvr>
                                        <p:cTn id="328" dur="1500" fill="hold"/>
                                        <p:tgtEl>
                                          <p:spTgt spid="75"/>
                                        </p:tgtEl>
                                        <p:attrNameLst>
                                          <p:attrName>ppt_h</p:attrName>
                                        </p:attrNameLst>
                                      </p:cBhvr>
                                      <p:tavLst>
                                        <p:tav tm="0">
                                          <p:val>
                                            <p:strVal val="#ppt_h"/>
                                          </p:val>
                                        </p:tav>
                                        <p:tav tm="100000">
                                          <p:val>
                                            <p:strVal val="#ppt_h"/>
                                          </p:val>
                                        </p:tav>
                                      </p:tavLst>
                                    </p:anim>
                                    <p:animEffect transition="in" filter="fade">
                                      <p:cBhvr>
                                        <p:cTn id="329" dur="1500"/>
                                        <p:tgtEl>
                                          <p:spTgt spid="75"/>
                                        </p:tgtEl>
                                      </p:cBhvr>
                                    </p:animEffect>
                                  </p:childTnLst>
                                </p:cTn>
                              </p:par>
                              <p:par>
                                <p:cTn id="330" presetID="12" presetClass="entr" presetSubtype="1" fill="hold" grpId="0" nodeType="withEffect">
                                  <p:stCondLst>
                                    <p:cond delay="2000"/>
                                  </p:stCondLst>
                                  <p:childTnLst>
                                    <p:set>
                                      <p:cBhvr>
                                        <p:cTn id="331" dur="1" fill="hold">
                                          <p:stCondLst>
                                            <p:cond delay="0"/>
                                          </p:stCondLst>
                                        </p:cTn>
                                        <p:tgtEl>
                                          <p:spTgt spid="2"/>
                                        </p:tgtEl>
                                        <p:attrNameLst>
                                          <p:attrName>style.visibility</p:attrName>
                                        </p:attrNameLst>
                                      </p:cBhvr>
                                      <p:to>
                                        <p:strVal val="visible"/>
                                      </p:to>
                                    </p:set>
                                    <p:anim calcmode="lin" valueType="num">
                                      <p:cBhvr additive="base">
                                        <p:cTn id="332" dur="1500"/>
                                        <p:tgtEl>
                                          <p:spTgt spid="2"/>
                                        </p:tgtEl>
                                        <p:attrNameLst>
                                          <p:attrName>ppt_y</p:attrName>
                                        </p:attrNameLst>
                                      </p:cBhvr>
                                      <p:tavLst>
                                        <p:tav tm="0">
                                          <p:val>
                                            <p:strVal val="#ppt_y-#ppt_h*1.125000"/>
                                          </p:val>
                                        </p:tav>
                                        <p:tav tm="100000">
                                          <p:val>
                                            <p:strVal val="#ppt_y"/>
                                          </p:val>
                                        </p:tav>
                                      </p:tavLst>
                                    </p:anim>
                                    <p:animEffect transition="in" filter="wipe(down)">
                                      <p:cBhvr>
                                        <p:cTn id="333" dur="1500"/>
                                        <p:tgtEl>
                                          <p:spTgt spid="2"/>
                                        </p:tgtEl>
                                      </p:cBhvr>
                                    </p:animEffect>
                                  </p:childTnLst>
                                </p:cTn>
                              </p:par>
                              <p:par>
                                <p:cTn id="334" presetID="12" presetClass="entr" presetSubtype="1" fill="hold" grpId="0" nodeType="withEffect">
                                  <p:stCondLst>
                                    <p:cond delay="2000"/>
                                  </p:stCondLst>
                                  <p:childTnLst>
                                    <p:set>
                                      <p:cBhvr>
                                        <p:cTn id="335" dur="1" fill="hold">
                                          <p:stCondLst>
                                            <p:cond delay="0"/>
                                          </p:stCondLst>
                                        </p:cTn>
                                        <p:tgtEl>
                                          <p:spTgt spid="4"/>
                                        </p:tgtEl>
                                        <p:attrNameLst>
                                          <p:attrName>style.visibility</p:attrName>
                                        </p:attrNameLst>
                                      </p:cBhvr>
                                      <p:to>
                                        <p:strVal val="visible"/>
                                      </p:to>
                                    </p:set>
                                    <p:anim calcmode="lin" valueType="num">
                                      <p:cBhvr additive="base">
                                        <p:cTn id="336" dur="1500"/>
                                        <p:tgtEl>
                                          <p:spTgt spid="4"/>
                                        </p:tgtEl>
                                        <p:attrNameLst>
                                          <p:attrName>ppt_y</p:attrName>
                                        </p:attrNameLst>
                                      </p:cBhvr>
                                      <p:tavLst>
                                        <p:tav tm="0">
                                          <p:val>
                                            <p:strVal val="#ppt_y-#ppt_h*1.125000"/>
                                          </p:val>
                                        </p:tav>
                                        <p:tav tm="100000">
                                          <p:val>
                                            <p:strVal val="#ppt_y"/>
                                          </p:val>
                                        </p:tav>
                                      </p:tavLst>
                                    </p:anim>
                                    <p:animEffect transition="in" filter="wipe(down)">
                                      <p:cBhvr>
                                        <p:cTn id="337" dur="1500"/>
                                        <p:tgtEl>
                                          <p:spTgt spid="4"/>
                                        </p:tgtEl>
                                      </p:cBhvr>
                                    </p:animEffect>
                                  </p:childTnLst>
                                </p:cTn>
                              </p:par>
                              <p:par>
                                <p:cTn id="338" presetID="12" presetClass="entr" presetSubtype="1" fill="hold" grpId="0" nodeType="withEffect">
                                  <p:stCondLst>
                                    <p:cond delay="2000"/>
                                  </p:stCondLst>
                                  <p:childTnLst>
                                    <p:set>
                                      <p:cBhvr>
                                        <p:cTn id="339" dur="1" fill="hold">
                                          <p:stCondLst>
                                            <p:cond delay="0"/>
                                          </p:stCondLst>
                                        </p:cTn>
                                        <p:tgtEl>
                                          <p:spTgt spid="6"/>
                                        </p:tgtEl>
                                        <p:attrNameLst>
                                          <p:attrName>style.visibility</p:attrName>
                                        </p:attrNameLst>
                                      </p:cBhvr>
                                      <p:to>
                                        <p:strVal val="visible"/>
                                      </p:to>
                                    </p:set>
                                    <p:anim calcmode="lin" valueType="num">
                                      <p:cBhvr additive="base">
                                        <p:cTn id="340" dur="1500"/>
                                        <p:tgtEl>
                                          <p:spTgt spid="6"/>
                                        </p:tgtEl>
                                        <p:attrNameLst>
                                          <p:attrName>ppt_y</p:attrName>
                                        </p:attrNameLst>
                                      </p:cBhvr>
                                      <p:tavLst>
                                        <p:tav tm="0">
                                          <p:val>
                                            <p:strVal val="#ppt_y-#ppt_h*1.125000"/>
                                          </p:val>
                                        </p:tav>
                                        <p:tav tm="100000">
                                          <p:val>
                                            <p:strVal val="#ppt_y"/>
                                          </p:val>
                                        </p:tav>
                                      </p:tavLst>
                                    </p:anim>
                                    <p:animEffect transition="in" filter="wipe(down)">
                                      <p:cBhvr>
                                        <p:cTn id="341" dur="1500"/>
                                        <p:tgtEl>
                                          <p:spTgt spid="6"/>
                                        </p:tgtEl>
                                      </p:cBhvr>
                                    </p:animEffect>
                                  </p:childTnLst>
                                </p:cTn>
                              </p:par>
                              <p:par>
                                <p:cTn id="342" presetID="12" presetClass="entr" presetSubtype="1" fill="hold" grpId="0" nodeType="withEffect">
                                  <p:stCondLst>
                                    <p:cond delay="2000"/>
                                  </p:stCondLst>
                                  <p:childTnLst>
                                    <p:set>
                                      <p:cBhvr>
                                        <p:cTn id="343" dur="1" fill="hold">
                                          <p:stCondLst>
                                            <p:cond delay="0"/>
                                          </p:stCondLst>
                                        </p:cTn>
                                        <p:tgtEl>
                                          <p:spTgt spid="16"/>
                                        </p:tgtEl>
                                        <p:attrNameLst>
                                          <p:attrName>style.visibility</p:attrName>
                                        </p:attrNameLst>
                                      </p:cBhvr>
                                      <p:to>
                                        <p:strVal val="visible"/>
                                      </p:to>
                                    </p:set>
                                    <p:anim calcmode="lin" valueType="num">
                                      <p:cBhvr additive="base">
                                        <p:cTn id="344" dur="1500"/>
                                        <p:tgtEl>
                                          <p:spTgt spid="16"/>
                                        </p:tgtEl>
                                        <p:attrNameLst>
                                          <p:attrName>ppt_y</p:attrName>
                                        </p:attrNameLst>
                                      </p:cBhvr>
                                      <p:tavLst>
                                        <p:tav tm="0">
                                          <p:val>
                                            <p:strVal val="#ppt_y-#ppt_h*1.125000"/>
                                          </p:val>
                                        </p:tav>
                                        <p:tav tm="100000">
                                          <p:val>
                                            <p:strVal val="#ppt_y"/>
                                          </p:val>
                                        </p:tav>
                                      </p:tavLst>
                                    </p:anim>
                                    <p:animEffect transition="in" filter="wipe(down)">
                                      <p:cBhvr>
                                        <p:cTn id="345" dur="1500"/>
                                        <p:tgtEl>
                                          <p:spTgt spid="16"/>
                                        </p:tgtEl>
                                      </p:cBhvr>
                                    </p:animEffect>
                                  </p:childTnLst>
                                </p:cTn>
                              </p:par>
                              <p:par>
                                <p:cTn id="346" presetID="10" presetClass="entr" presetSubtype="0" fill="hold" grpId="0" nodeType="withEffect">
                                  <p:stCondLst>
                                    <p:cond delay="1000"/>
                                  </p:stCondLst>
                                  <p:childTnLst>
                                    <p:set>
                                      <p:cBhvr>
                                        <p:cTn id="347" dur="1" fill="hold">
                                          <p:stCondLst>
                                            <p:cond delay="0"/>
                                          </p:stCondLst>
                                        </p:cTn>
                                        <p:tgtEl>
                                          <p:spTgt spid="32"/>
                                        </p:tgtEl>
                                        <p:attrNameLst>
                                          <p:attrName>style.visibility</p:attrName>
                                        </p:attrNameLst>
                                      </p:cBhvr>
                                      <p:to>
                                        <p:strVal val="visible"/>
                                      </p:to>
                                    </p:set>
                                    <p:animEffect transition="in" filter="fade">
                                      <p:cBhvr>
                                        <p:cTn id="348" dur="500"/>
                                        <p:tgtEl>
                                          <p:spTgt spid="32"/>
                                        </p:tgtEl>
                                      </p:cBhvr>
                                    </p:animEffect>
                                  </p:childTnLst>
                                </p:cTn>
                              </p:par>
                              <p:par>
                                <p:cTn id="349" presetID="6" presetClass="emph" presetSubtype="0" repeatCount="indefinite" accel="50000" decel="50000" autoRev="1" fill="hold" grpId="1" nodeType="withEffect">
                                  <p:stCondLst>
                                    <p:cond delay="1000"/>
                                  </p:stCondLst>
                                  <p:childTnLst>
                                    <p:animScale>
                                      <p:cBhvr>
                                        <p:cTn id="350" dur="2000" fill="hold"/>
                                        <p:tgtEl>
                                          <p:spTgt spid="32"/>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78" grpId="0" animBg="1"/>
      <p:bldP spid="78" grpId="1" animBg="1"/>
      <p:bldP spid="10" grpId="0"/>
      <p:bldP spid="11" grpId="0"/>
      <p:bldP spid="14" grpId="0"/>
      <p:bldP spid="15" grpId="0"/>
      <p:bldP spid="72" grpId="0"/>
      <p:bldP spid="73" grpId="0"/>
      <p:bldP spid="74" grpId="0"/>
      <p:bldP spid="75" grpId="0"/>
      <p:bldP spid="76" grpId="0"/>
      <p:bldP spid="77" grpId="0"/>
      <p:bldP spid="2" grpId="0"/>
      <p:bldP spid="4" grpId="0"/>
      <p:bldP spid="6" grpId="0"/>
      <p:bldP spid="16"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D3C3F91-6FFD-F234-07D0-6BB5DB6B9C0D}"/>
              </a:ext>
            </a:extLst>
          </p:cNvPr>
          <p:cNvSpPr/>
          <p:nvPr/>
        </p:nvSpPr>
        <p:spPr>
          <a:xfrm rot="10800000">
            <a:off x="0" y="-2"/>
            <a:ext cx="11338482" cy="6218901"/>
          </a:xfrm>
          <a:prstGeom prst="rect">
            <a:avLst/>
          </a:prstGeom>
          <a:gradFill flip="none" rotWithShape="1">
            <a:gsLst>
              <a:gs pos="0">
                <a:schemeClr val="accent1">
                  <a:alpha val="55000"/>
                </a:schemeClr>
              </a:gs>
              <a:gs pos="54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A50A982-2700-9EAA-C621-CE1093AB2B07}"/>
              </a:ext>
            </a:extLst>
          </p:cNvPr>
          <p:cNvSpPr/>
          <p:nvPr/>
        </p:nvSpPr>
        <p:spPr>
          <a:xfrm>
            <a:off x="4734234" y="1821225"/>
            <a:ext cx="7457766" cy="5036775"/>
          </a:xfrm>
          <a:prstGeom prst="rect">
            <a:avLst/>
          </a:prstGeom>
          <a:gradFill flip="none" rotWithShape="1">
            <a:gsLst>
              <a:gs pos="0">
                <a:schemeClr val="accent2">
                  <a:alpha val="20000"/>
                </a:schemeClr>
              </a:gs>
              <a:gs pos="5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1D5EBE54-011B-FEDC-B148-84D5F53E3497}"/>
              </a:ext>
            </a:extLst>
          </p:cNvPr>
          <p:cNvGrpSpPr/>
          <p:nvPr/>
        </p:nvGrpSpPr>
        <p:grpSpPr>
          <a:xfrm>
            <a:off x="1719611" y="-3"/>
            <a:ext cx="10719131" cy="3962403"/>
            <a:chOff x="1719611" y="-3"/>
            <a:chExt cx="10719131" cy="3962403"/>
          </a:xfrm>
        </p:grpSpPr>
        <p:sp>
          <p:nvSpPr>
            <p:cNvPr id="79" name="Rectangle 78">
              <a:extLst>
                <a:ext uri="{FF2B5EF4-FFF2-40B4-BE49-F238E27FC236}">
                  <a16:creationId xmlns:a16="http://schemas.microsoft.com/office/drawing/2014/main" id="{83BAAEA2-0154-86CD-96E4-79850E0D6A67}"/>
                </a:ext>
              </a:extLst>
            </p:cNvPr>
            <p:cNvSpPr/>
            <p:nvPr/>
          </p:nvSpPr>
          <p:spPr>
            <a:xfrm rot="10800000">
              <a:off x="7079818" y="-3"/>
              <a:ext cx="5358924" cy="3962403"/>
            </a:xfrm>
            <a:prstGeom prst="rect">
              <a:avLst/>
            </a:prstGeom>
            <a:gradFill flip="none" rotWithShape="1">
              <a:gsLst>
                <a:gs pos="40199">
                  <a:srgbClr val="485BFF">
                    <a:alpha val="20000"/>
                  </a:srgbClr>
                </a:gs>
                <a:gs pos="0">
                  <a:schemeClr val="accent2">
                    <a:alpha val="65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CAFEC4AF-8120-9701-F2D8-53F0216DF1DF}"/>
                </a:ext>
              </a:extLst>
            </p:cNvPr>
            <p:cNvSpPr/>
            <p:nvPr/>
          </p:nvSpPr>
          <p:spPr>
            <a:xfrm rot="10800000" flipH="1">
              <a:off x="1719611" y="-3"/>
              <a:ext cx="5358924" cy="3962403"/>
            </a:xfrm>
            <a:prstGeom prst="rect">
              <a:avLst/>
            </a:prstGeom>
            <a:gradFill flip="none" rotWithShape="1">
              <a:gsLst>
                <a:gs pos="40199">
                  <a:srgbClr val="485BFF">
                    <a:alpha val="20000"/>
                  </a:srgbClr>
                </a:gs>
                <a:gs pos="0">
                  <a:schemeClr val="accent2">
                    <a:alpha val="65000"/>
                  </a:schemeClr>
                </a:gs>
                <a:gs pos="61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09AEA174-A085-9A56-4C8C-59C3C22C3104}"/>
              </a:ext>
            </a:extLst>
          </p:cNvPr>
          <p:cNvGrpSpPr/>
          <p:nvPr/>
        </p:nvGrpSpPr>
        <p:grpSpPr>
          <a:xfrm>
            <a:off x="2701966" y="0"/>
            <a:ext cx="7392388" cy="2732662"/>
            <a:chOff x="1719611" y="-3"/>
            <a:chExt cx="10719083" cy="3962403"/>
          </a:xfrm>
        </p:grpSpPr>
        <p:sp>
          <p:nvSpPr>
            <p:cNvPr id="83" name="Rectangle 82">
              <a:extLst>
                <a:ext uri="{FF2B5EF4-FFF2-40B4-BE49-F238E27FC236}">
                  <a16:creationId xmlns:a16="http://schemas.microsoft.com/office/drawing/2014/main" id="{3B70FD38-D8B4-C227-658C-5BF24C507722}"/>
                </a:ext>
              </a:extLst>
            </p:cNvPr>
            <p:cNvSpPr/>
            <p:nvPr/>
          </p:nvSpPr>
          <p:spPr>
            <a:xfrm rot="10800000">
              <a:off x="7079770"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D646DCF-38FA-1AA9-9B63-4A3D495CF15D}"/>
                </a:ext>
              </a:extLst>
            </p:cNvPr>
            <p:cNvSpPr/>
            <p:nvPr/>
          </p:nvSpPr>
          <p:spPr>
            <a:xfrm rot="10800000" flipH="1">
              <a:off x="1719611" y="-3"/>
              <a:ext cx="5358924" cy="3962403"/>
            </a:xfrm>
            <a:prstGeom prst="rect">
              <a:avLst/>
            </a:prstGeom>
            <a:gradFill flip="none" rotWithShape="1">
              <a:gsLst>
                <a:gs pos="38000">
                  <a:schemeClr val="accent4">
                    <a:lumMod val="75000"/>
                    <a:alpha val="19000"/>
                  </a:schemeClr>
                </a:gs>
                <a:gs pos="12000">
                  <a:schemeClr val="accent4">
                    <a:lumMod val="75000"/>
                    <a:alpha val="65000"/>
                  </a:schemeClr>
                </a:gs>
                <a:gs pos="0">
                  <a:schemeClr val="accent4">
                    <a:lumMod val="75000"/>
                  </a:schemeClr>
                </a:gs>
                <a:gs pos="56000">
                  <a:schemeClr val="tx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Rectangle 77">
            <a:extLst>
              <a:ext uri="{FF2B5EF4-FFF2-40B4-BE49-F238E27FC236}">
                <a16:creationId xmlns:a16="http://schemas.microsoft.com/office/drawing/2014/main" id="{F8BA85EE-4B1B-BEAD-79EE-B8B53584F202}"/>
              </a:ext>
            </a:extLst>
          </p:cNvPr>
          <p:cNvSpPr/>
          <p:nvPr/>
        </p:nvSpPr>
        <p:spPr>
          <a:xfrm flipH="1">
            <a:off x="23346" y="2244503"/>
            <a:ext cx="6998121" cy="4613497"/>
          </a:xfrm>
          <a:prstGeom prst="rect">
            <a:avLst/>
          </a:prstGeom>
          <a:gradFill flip="none" rotWithShape="1">
            <a:gsLst>
              <a:gs pos="0">
                <a:schemeClr val="tx2">
                  <a:lumMod val="50000"/>
                </a:schemeClr>
              </a:gs>
              <a:gs pos="5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C93CF852-A0EA-025E-580A-BB695177BB94}"/>
              </a:ext>
            </a:extLst>
          </p:cNvPr>
          <p:cNvSpPr txBox="1">
            <a:spLocks/>
          </p:cNvSpPr>
          <p:nvPr/>
        </p:nvSpPr>
        <p:spPr>
          <a:xfrm>
            <a:off x="838200" y="1399041"/>
            <a:ext cx="10515600" cy="817130"/>
          </a:xfrm>
          <a:prstGeom prst="rect">
            <a:avLst/>
          </a:prstGeom>
        </p:spPr>
        <p:txBody>
          <a:bodyPr vert="horz" lIns="0" tIns="45720" rIns="0" bIns="45720" rtlCol="0" anchor="t">
            <a:noAutofit/>
          </a:bodyPr>
          <a:lstStyle>
            <a:lvl1pPr algn="ctr" defTabSz="914400" rtl="0" eaLnBrk="1" latinLnBrk="0" hangingPunct="1">
              <a:lnSpc>
                <a:spcPct val="100000"/>
              </a:lnSpc>
              <a:spcBef>
                <a:spcPct val="0"/>
              </a:spcBef>
              <a:buNone/>
              <a:defRPr sz="6000" b="1" kern="1200">
                <a:solidFill>
                  <a:schemeClr val="bg2"/>
                </a:solidFill>
                <a:latin typeface="Montserrat" panose="00000500000000000000" pitchFamily="50" charset="0"/>
                <a:ea typeface="+mj-ea"/>
                <a:cs typeface="+mj-cs"/>
              </a:defRPr>
            </a:lvl1pPr>
          </a:lstStyle>
          <a:p>
            <a:r>
              <a:rPr lang="en-US" sz="3200" dirty="0"/>
              <a:t>Core Values</a:t>
            </a:r>
          </a:p>
        </p:txBody>
      </p:sp>
      <p:sp>
        <p:nvSpPr>
          <p:cNvPr id="11" name="Content Placeholder 2">
            <a:extLst>
              <a:ext uri="{FF2B5EF4-FFF2-40B4-BE49-F238E27FC236}">
                <a16:creationId xmlns:a16="http://schemas.microsoft.com/office/drawing/2014/main" id="{627CF762-E083-CB62-02B8-1B7E8D0EC7D2}"/>
              </a:ext>
            </a:extLst>
          </p:cNvPr>
          <p:cNvSpPr txBox="1">
            <a:spLocks/>
          </p:cNvSpPr>
          <p:nvPr/>
        </p:nvSpPr>
        <p:spPr>
          <a:xfrm>
            <a:off x="838200" y="617976"/>
            <a:ext cx="10515600" cy="466147"/>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accent3">
                    <a:lumMod val="40000"/>
                    <a:lumOff val="60000"/>
                  </a:schemeClr>
                </a:solidFill>
              </a:rPr>
              <a:t>Our Company</a:t>
            </a:r>
          </a:p>
        </p:txBody>
      </p:sp>
      <p:cxnSp>
        <p:nvCxnSpPr>
          <p:cNvPr id="12" name="Straight Connector 11">
            <a:extLst>
              <a:ext uri="{FF2B5EF4-FFF2-40B4-BE49-F238E27FC236}">
                <a16:creationId xmlns:a16="http://schemas.microsoft.com/office/drawing/2014/main" id="{B8707046-55C1-9EB5-36F2-B4C6782CA0BC}"/>
              </a:ext>
            </a:extLst>
          </p:cNvPr>
          <p:cNvCxnSpPr>
            <a:cxnSpLocks/>
          </p:cNvCxnSpPr>
          <p:nvPr/>
        </p:nvCxnSpPr>
        <p:spPr>
          <a:xfrm>
            <a:off x="4220880" y="1248885"/>
            <a:ext cx="3750240" cy="0"/>
          </a:xfrm>
          <a:prstGeom prst="line">
            <a:avLst/>
          </a:prstGeom>
          <a:ln w="952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FFF4B81C-76CE-AE1B-458F-5E75C944B7E3}"/>
              </a:ext>
            </a:extLst>
          </p:cNvPr>
          <p:cNvSpPr/>
          <p:nvPr/>
        </p:nvSpPr>
        <p:spPr>
          <a:xfrm>
            <a:off x="367508" y="2785456"/>
            <a:ext cx="2705652" cy="2977405"/>
          </a:xfrm>
          <a:prstGeom prst="roundRect">
            <a:avLst/>
          </a:prstGeom>
          <a:gradFill>
            <a:gsLst>
              <a:gs pos="0">
                <a:schemeClr val="accent1">
                  <a:lumMod val="5000"/>
                  <a:lumOff val="95000"/>
                  <a:alpha val="0"/>
                </a:schemeClr>
              </a:gs>
              <a:gs pos="74000">
                <a:schemeClr val="bg1">
                  <a:alpha val="16000"/>
                </a:schemeClr>
              </a:gs>
            </a:gsLst>
            <a:lin ang="5400000" scaled="1"/>
          </a:gradFill>
          <a:ln>
            <a:solidFill>
              <a:schemeClr val="bg1">
                <a:lumMod val="95000"/>
                <a:alpha val="2128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2F481A8B-EADE-A63D-FBFF-6C522E4E5FA0}"/>
              </a:ext>
            </a:extLst>
          </p:cNvPr>
          <p:cNvSpPr/>
          <p:nvPr/>
        </p:nvSpPr>
        <p:spPr>
          <a:xfrm>
            <a:off x="3278827" y="2763154"/>
            <a:ext cx="2705652" cy="2977405"/>
          </a:xfrm>
          <a:prstGeom prst="roundRect">
            <a:avLst/>
          </a:prstGeom>
          <a:gradFill>
            <a:gsLst>
              <a:gs pos="0">
                <a:schemeClr val="accent1">
                  <a:lumMod val="5000"/>
                  <a:lumOff val="95000"/>
                  <a:alpha val="0"/>
                </a:schemeClr>
              </a:gs>
              <a:gs pos="74000">
                <a:schemeClr val="bg1">
                  <a:alpha val="16000"/>
                </a:schemeClr>
              </a:gs>
            </a:gsLst>
            <a:lin ang="5400000" scaled="1"/>
          </a:gradFill>
          <a:ln>
            <a:solidFill>
              <a:schemeClr val="bg1">
                <a:lumMod val="95000"/>
                <a:alpha val="2128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95DFF177-CF37-1E80-7DE5-AF78E20622F1}"/>
              </a:ext>
            </a:extLst>
          </p:cNvPr>
          <p:cNvSpPr/>
          <p:nvPr/>
        </p:nvSpPr>
        <p:spPr>
          <a:xfrm>
            <a:off x="6206654" y="2758508"/>
            <a:ext cx="2705652" cy="2977405"/>
          </a:xfrm>
          <a:prstGeom prst="roundRect">
            <a:avLst/>
          </a:prstGeom>
          <a:gradFill>
            <a:gsLst>
              <a:gs pos="0">
                <a:schemeClr val="accent1">
                  <a:lumMod val="5000"/>
                  <a:lumOff val="95000"/>
                  <a:alpha val="0"/>
                </a:schemeClr>
              </a:gs>
              <a:gs pos="74000">
                <a:schemeClr val="bg1">
                  <a:alpha val="16000"/>
                </a:schemeClr>
              </a:gs>
            </a:gsLst>
            <a:lin ang="5400000" scaled="1"/>
          </a:gradFill>
          <a:ln>
            <a:solidFill>
              <a:schemeClr val="bg1">
                <a:lumMod val="95000"/>
                <a:alpha val="2128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a:extLst>
              <a:ext uri="{FF2B5EF4-FFF2-40B4-BE49-F238E27FC236}">
                <a16:creationId xmlns:a16="http://schemas.microsoft.com/office/drawing/2014/main" id="{E06907F0-1579-8244-66CC-2A6FBE2F5979}"/>
              </a:ext>
            </a:extLst>
          </p:cNvPr>
          <p:cNvSpPr/>
          <p:nvPr/>
        </p:nvSpPr>
        <p:spPr>
          <a:xfrm>
            <a:off x="9134481" y="2739306"/>
            <a:ext cx="2705652" cy="2977405"/>
          </a:xfrm>
          <a:prstGeom prst="roundRect">
            <a:avLst/>
          </a:prstGeom>
          <a:gradFill>
            <a:gsLst>
              <a:gs pos="0">
                <a:schemeClr val="accent1">
                  <a:lumMod val="5000"/>
                  <a:lumOff val="95000"/>
                  <a:alpha val="0"/>
                </a:schemeClr>
              </a:gs>
              <a:gs pos="74000">
                <a:schemeClr val="bg1">
                  <a:alpha val="16000"/>
                </a:schemeClr>
              </a:gs>
            </a:gsLst>
            <a:lin ang="5400000" scaled="1"/>
          </a:gradFill>
          <a:ln>
            <a:solidFill>
              <a:schemeClr val="bg1">
                <a:lumMod val="95000"/>
                <a:alpha val="2128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itle 7">
            <a:extLst>
              <a:ext uri="{FF2B5EF4-FFF2-40B4-BE49-F238E27FC236}">
                <a16:creationId xmlns:a16="http://schemas.microsoft.com/office/drawing/2014/main" id="{1EFD934D-6B70-45B4-0950-4BB7C44AB1EB}"/>
              </a:ext>
            </a:extLst>
          </p:cNvPr>
          <p:cNvSpPr txBox="1">
            <a:spLocks/>
          </p:cNvSpPr>
          <p:nvPr/>
        </p:nvSpPr>
        <p:spPr>
          <a:xfrm>
            <a:off x="872944" y="3026214"/>
            <a:ext cx="1538124"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01</a:t>
            </a:r>
          </a:p>
        </p:txBody>
      </p:sp>
      <p:sp>
        <p:nvSpPr>
          <p:cNvPr id="90" name="Title 7">
            <a:extLst>
              <a:ext uri="{FF2B5EF4-FFF2-40B4-BE49-F238E27FC236}">
                <a16:creationId xmlns:a16="http://schemas.microsoft.com/office/drawing/2014/main" id="{F9F9B22A-193C-1C44-6F8C-9C125A64DE82}"/>
              </a:ext>
            </a:extLst>
          </p:cNvPr>
          <p:cNvSpPr txBox="1">
            <a:spLocks/>
          </p:cNvSpPr>
          <p:nvPr/>
        </p:nvSpPr>
        <p:spPr>
          <a:xfrm>
            <a:off x="3851319" y="3026214"/>
            <a:ext cx="1538124"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02</a:t>
            </a:r>
          </a:p>
        </p:txBody>
      </p:sp>
      <p:sp>
        <p:nvSpPr>
          <p:cNvPr id="92" name="Title 7">
            <a:extLst>
              <a:ext uri="{FF2B5EF4-FFF2-40B4-BE49-F238E27FC236}">
                <a16:creationId xmlns:a16="http://schemas.microsoft.com/office/drawing/2014/main" id="{84EE044C-BC1A-11AE-2EE3-A29256A8C9CA}"/>
              </a:ext>
            </a:extLst>
          </p:cNvPr>
          <p:cNvSpPr txBox="1">
            <a:spLocks/>
          </p:cNvSpPr>
          <p:nvPr/>
        </p:nvSpPr>
        <p:spPr>
          <a:xfrm>
            <a:off x="6795673" y="3026214"/>
            <a:ext cx="1538124"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03</a:t>
            </a:r>
          </a:p>
        </p:txBody>
      </p:sp>
      <p:sp>
        <p:nvSpPr>
          <p:cNvPr id="94" name="Title 7">
            <a:extLst>
              <a:ext uri="{FF2B5EF4-FFF2-40B4-BE49-F238E27FC236}">
                <a16:creationId xmlns:a16="http://schemas.microsoft.com/office/drawing/2014/main" id="{9C8E51A7-5BC1-F5A1-26DF-F4836C4501BE}"/>
              </a:ext>
            </a:extLst>
          </p:cNvPr>
          <p:cNvSpPr txBox="1">
            <a:spLocks/>
          </p:cNvSpPr>
          <p:nvPr/>
        </p:nvSpPr>
        <p:spPr>
          <a:xfrm>
            <a:off x="9695617" y="3026214"/>
            <a:ext cx="1538124"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8000" dirty="0">
                <a:ln w="6350">
                  <a:solidFill>
                    <a:schemeClr val="accent3"/>
                  </a:solidFill>
                </a:ln>
                <a:noFill/>
              </a:rPr>
              <a:t>04</a:t>
            </a:r>
          </a:p>
        </p:txBody>
      </p:sp>
      <p:grpSp>
        <p:nvGrpSpPr>
          <p:cNvPr id="2" name="Group 1">
            <a:extLst>
              <a:ext uri="{FF2B5EF4-FFF2-40B4-BE49-F238E27FC236}">
                <a16:creationId xmlns:a16="http://schemas.microsoft.com/office/drawing/2014/main" id="{1B0C46EB-AD12-4629-932C-2C8F07ED3A02}"/>
              </a:ext>
            </a:extLst>
          </p:cNvPr>
          <p:cNvGrpSpPr/>
          <p:nvPr/>
        </p:nvGrpSpPr>
        <p:grpSpPr>
          <a:xfrm>
            <a:off x="716911" y="4299345"/>
            <a:ext cx="10667682" cy="1089014"/>
            <a:chOff x="716911" y="4299345"/>
            <a:chExt cx="10667682" cy="1089014"/>
          </a:xfrm>
        </p:grpSpPr>
        <p:sp>
          <p:nvSpPr>
            <p:cNvPr id="96" name="Content Placeholder 2">
              <a:extLst>
                <a:ext uri="{FF2B5EF4-FFF2-40B4-BE49-F238E27FC236}">
                  <a16:creationId xmlns:a16="http://schemas.microsoft.com/office/drawing/2014/main" id="{0E0CC832-2F0C-AB4C-A770-C042A81B497D}"/>
                </a:ext>
              </a:extLst>
            </p:cNvPr>
            <p:cNvSpPr txBox="1">
              <a:spLocks/>
            </p:cNvSpPr>
            <p:nvPr/>
          </p:nvSpPr>
          <p:spPr>
            <a:xfrm>
              <a:off x="3653544" y="4299345"/>
              <a:ext cx="1915336"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98" name="Content Placeholder 2">
              <a:extLst>
                <a:ext uri="{FF2B5EF4-FFF2-40B4-BE49-F238E27FC236}">
                  <a16:creationId xmlns:a16="http://schemas.microsoft.com/office/drawing/2014/main" id="{9C330A37-5C1C-5AAA-7D7A-38AD7303716C}"/>
                </a:ext>
              </a:extLst>
            </p:cNvPr>
            <p:cNvSpPr txBox="1">
              <a:spLocks/>
            </p:cNvSpPr>
            <p:nvPr/>
          </p:nvSpPr>
          <p:spPr>
            <a:xfrm>
              <a:off x="6598823" y="4308267"/>
              <a:ext cx="1956248"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100" name="Content Placeholder 2">
              <a:extLst>
                <a:ext uri="{FF2B5EF4-FFF2-40B4-BE49-F238E27FC236}">
                  <a16:creationId xmlns:a16="http://schemas.microsoft.com/office/drawing/2014/main" id="{7F211386-FE89-8A74-C322-78952BAE0D6C}"/>
                </a:ext>
              </a:extLst>
            </p:cNvPr>
            <p:cNvSpPr txBox="1">
              <a:spLocks/>
            </p:cNvSpPr>
            <p:nvPr/>
          </p:nvSpPr>
          <p:spPr>
            <a:xfrm>
              <a:off x="9556782" y="4301103"/>
              <a:ext cx="1827811"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sp>
          <p:nvSpPr>
            <p:cNvPr id="102" name="Content Placeholder 2">
              <a:extLst>
                <a:ext uri="{FF2B5EF4-FFF2-40B4-BE49-F238E27FC236}">
                  <a16:creationId xmlns:a16="http://schemas.microsoft.com/office/drawing/2014/main" id="{62F8036C-EE12-0A08-D2A9-DD1636A946E1}"/>
                </a:ext>
              </a:extLst>
            </p:cNvPr>
            <p:cNvSpPr txBox="1">
              <a:spLocks/>
            </p:cNvSpPr>
            <p:nvPr/>
          </p:nvSpPr>
          <p:spPr>
            <a:xfrm>
              <a:off x="716911" y="4304114"/>
              <a:ext cx="2003016" cy="1080092"/>
            </a:xfrm>
            <a:prstGeom prst="rect">
              <a:avLst/>
            </a:prstGeom>
          </p:spPr>
          <p:txBody>
            <a:bodyPr vert="horz" lIns="0" tIns="45720" rIns="0" bIns="45720" rtlCol="0">
              <a:noAutofit/>
            </a:bodyPr>
            <a:lstStyle>
              <a:lvl1pPr marL="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400" kern="1200">
                  <a:solidFill>
                    <a:schemeClr val="accent6"/>
                  </a:solidFill>
                  <a:latin typeface="Montserrat" panose="00000500000000000000" pitchFamily="50" charset="0"/>
                  <a:ea typeface="+mn-ea"/>
                  <a:cs typeface="+mn-cs"/>
                </a:defRPr>
              </a:lvl1pPr>
              <a:lvl2pPr marL="4572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2000" kern="1200">
                  <a:solidFill>
                    <a:schemeClr val="tx1"/>
                  </a:solidFill>
                  <a:latin typeface="Montserrat" panose="00000500000000000000" pitchFamily="50" charset="0"/>
                  <a:ea typeface="+mn-ea"/>
                  <a:cs typeface="+mn-cs"/>
                </a:defRPr>
              </a:lvl2pPr>
              <a:lvl3pPr marL="9144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800" kern="1200">
                  <a:solidFill>
                    <a:schemeClr val="tx1"/>
                  </a:solidFill>
                  <a:latin typeface="Montserrat" panose="00000500000000000000" pitchFamily="50" charset="0"/>
                  <a:ea typeface="+mn-ea"/>
                  <a:cs typeface="+mn-cs"/>
                </a:defRPr>
              </a:lvl3pPr>
              <a:lvl4pPr marL="13716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4pPr>
              <a:lvl5pPr marL="1828800" indent="0" algn="ctr" defTabSz="914400" rtl="0" eaLnBrk="1" latinLnBrk="0" hangingPunct="1">
                <a:lnSpc>
                  <a:spcPct val="110000"/>
                </a:lnSpc>
                <a:spcBef>
                  <a:spcPts val="400"/>
                </a:spcBef>
                <a:spcAft>
                  <a:spcPts val="400"/>
                </a:spcAft>
                <a:buClr>
                  <a:schemeClr val="accent1"/>
                </a:buClr>
                <a:buFont typeface="Arial" panose="020B0604020202020204" pitchFamily="34" charset="0"/>
                <a:buNone/>
                <a:defRPr sz="1600" kern="1200">
                  <a:solidFill>
                    <a:schemeClr val="tx1"/>
                  </a:solidFill>
                  <a:latin typeface="Montserrat" panose="00000500000000000000" pitchFamily="50"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500"/>
                </a:spcBef>
                <a:spcAft>
                  <a:spcPts val="500"/>
                </a:spcAft>
              </a:pPr>
              <a:r>
                <a:rPr lang="en-US" sz="1200" dirty="0">
                  <a:solidFill>
                    <a:schemeClr val="bg2"/>
                  </a:solidFill>
                </a:rPr>
                <a:t>We offer a product that can allow our users to save money and earn passive income.</a:t>
              </a:r>
            </a:p>
          </p:txBody>
        </p:sp>
      </p:grpSp>
      <p:sp>
        <p:nvSpPr>
          <p:cNvPr id="87" name="Graphic 72">
            <a:extLst>
              <a:ext uri="{FF2B5EF4-FFF2-40B4-BE49-F238E27FC236}">
                <a16:creationId xmlns:a16="http://schemas.microsoft.com/office/drawing/2014/main" id="{84DA18B8-F79E-443F-A16F-F3637CEBA141}"/>
              </a:ext>
            </a:extLst>
          </p:cNvPr>
          <p:cNvSpPr/>
          <p:nvPr/>
        </p:nvSpPr>
        <p:spPr>
          <a:xfrm>
            <a:off x="6726149" y="5323992"/>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89" name="Graphic 72">
            <a:extLst>
              <a:ext uri="{FF2B5EF4-FFF2-40B4-BE49-F238E27FC236}">
                <a16:creationId xmlns:a16="http://schemas.microsoft.com/office/drawing/2014/main" id="{D26A9B72-2EBD-4AF1-9358-A83E17A4B87E}"/>
              </a:ext>
            </a:extLst>
          </p:cNvPr>
          <p:cNvSpPr/>
          <p:nvPr/>
        </p:nvSpPr>
        <p:spPr>
          <a:xfrm>
            <a:off x="11555034" y="4460456"/>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91" name="Graphic 72">
            <a:extLst>
              <a:ext uri="{FF2B5EF4-FFF2-40B4-BE49-F238E27FC236}">
                <a16:creationId xmlns:a16="http://schemas.microsoft.com/office/drawing/2014/main" id="{68FFCA49-ABBA-46D1-8830-61CE8DE04F96}"/>
              </a:ext>
            </a:extLst>
          </p:cNvPr>
          <p:cNvSpPr/>
          <p:nvPr/>
        </p:nvSpPr>
        <p:spPr>
          <a:xfrm>
            <a:off x="10926980" y="5083745"/>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93" name="Graphic 72">
            <a:extLst>
              <a:ext uri="{FF2B5EF4-FFF2-40B4-BE49-F238E27FC236}">
                <a16:creationId xmlns:a16="http://schemas.microsoft.com/office/drawing/2014/main" id="{71D51273-56E3-4756-8856-8D0CB43FFD19}"/>
              </a:ext>
            </a:extLst>
          </p:cNvPr>
          <p:cNvSpPr/>
          <p:nvPr/>
        </p:nvSpPr>
        <p:spPr>
          <a:xfrm>
            <a:off x="5734158" y="618211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95" name="Graphic 72">
            <a:extLst>
              <a:ext uri="{FF2B5EF4-FFF2-40B4-BE49-F238E27FC236}">
                <a16:creationId xmlns:a16="http://schemas.microsoft.com/office/drawing/2014/main" id="{F139F32E-13DE-476E-8215-E39B06408E05}"/>
              </a:ext>
            </a:extLst>
          </p:cNvPr>
          <p:cNvSpPr/>
          <p:nvPr/>
        </p:nvSpPr>
        <p:spPr>
          <a:xfrm>
            <a:off x="569153" y="5397983"/>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97" name="Graphic 72">
            <a:extLst>
              <a:ext uri="{FF2B5EF4-FFF2-40B4-BE49-F238E27FC236}">
                <a16:creationId xmlns:a16="http://schemas.microsoft.com/office/drawing/2014/main" id="{3F770445-B4A5-46A1-A9F5-25C1C2FB6CC9}"/>
              </a:ext>
            </a:extLst>
          </p:cNvPr>
          <p:cNvSpPr/>
          <p:nvPr/>
        </p:nvSpPr>
        <p:spPr>
          <a:xfrm>
            <a:off x="792111" y="5670706"/>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99" name="Oval 98">
            <a:extLst>
              <a:ext uri="{FF2B5EF4-FFF2-40B4-BE49-F238E27FC236}">
                <a16:creationId xmlns:a16="http://schemas.microsoft.com/office/drawing/2014/main" id="{636033ED-0886-4231-95EE-E7A1022CDCB7}"/>
              </a:ext>
            </a:extLst>
          </p:cNvPr>
          <p:cNvSpPr/>
          <p:nvPr/>
        </p:nvSpPr>
        <p:spPr>
          <a:xfrm>
            <a:off x="87774" y="6209962"/>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EC7C1C54-DADF-41C0-A416-F3423E7A8718}"/>
              </a:ext>
            </a:extLst>
          </p:cNvPr>
          <p:cNvSpPr/>
          <p:nvPr/>
        </p:nvSpPr>
        <p:spPr>
          <a:xfrm>
            <a:off x="600316" y="572278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816C5083-5B80-4B33-BD2F-C8C1B07A4AAA}"/>
              </a:ext>
            </a:extLst>
          </p:cNvPr>
          <p:cNvSpPr/>
          <p:nvPr/>
        </p:nvSpPr>
        <p:spPr>
          <a:xfrm>
            <a:off x="6002223" y="639093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D6771D7-B1FB-4768-BBA8-13BD9157F3B1}"/>
              </a:ext>
            </a:extLst>
          </p:cNvPr>
          <p:cNvSpPr/>
          <p:nvPr/>
        </p:nvSpPr>
        <p:spPr>
          <a:xfrm>
            <a:off x="6261933" y="6050148"/>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01A78A26-7D7E-4976-92B6-4F27B9556F0C}"/>
              </a:ext>
            </a:extLst>
          </p:cNvPr>
          <p:cNvSpPr/>
          <p:nvPr/>
        </p:nvSpPr>
        <p:spPr>
          <a:xfrm>
            <a:off x="6596330" y="645351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3CB71C4D-23E2-4DEA-A9D7-0B68617051F9}"/>
              </a:ext>
            </a:extLst>
          </p:cNvPr>
          <p:cNvSpPr/>
          <p:nvPr/>
        </p:nvSpPr>
        <p:spPr>
          <a:xfrm>
            <a:off x="6941595" y="524836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3B5802EB-E6F8-4F65-B27B-912E4E153DCC}"/>
              </a:ext>
            </a:extLst>
          </p:cNvPr>
          <p:cNvSpPr/>
          <p:nvPr/>
        </p:nvSpPr>
        <p:spPr>
          <a:xfrm>
            <a:off x="8617995" y="48483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FF6CAABD-E4F1-4114-B857-06D0C23EB838}"/>
              </a:ext>
            </a:extLst>
          </p:cNvPr>
          <p:cNvSpPr/>
          <p:nvPr/>
        </p:nvSpPr>
        <p:spPr>
          <a:xfrm>
            <a:off x="8393528" y="4696767"/>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2CACEB4-F7C4-4F6E-B6ED-1D22F43E07EE}"/>
              </a:ext>
            </a:extLst>
          </p:cNvPr>
          <p:cNvSpPr/>
          <p:nvPr/>
        </p:nvSpPr>
        <p:spPr>
          <a:xfrm>
            <a:off x="10787478" y="5345230"/>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53E96B6C-98BE-45C4-A4AF-B50DCA5840F9}"/>
              </a:ext>
            </a:extLst>
          </p:cNvPr>
          <p:cNvSpPr/>
          <p:nvPr/>
        </p:nvSpPr>
        <p:spPr>
          <a:xfrm>
            <a:off x="10988631" y="5479613"/>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3101B94B-901F-4F45-A92A-2F698A10C9D8}"/>
              </a:ext>
            </a:extLst>
          </p:cNvPr>
          <p:cNvSpPr/>
          <p:nvPr/>
        </p:nvSpPr>
        <p:spPr>
          <a:xfrm>
            <a:off x="11455184" y="461054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671CF3C1-464F-41A2-B4A6-7DD199707EA2}"/>
              </a:ext>
            </a:extLst>
          </p:cNvPr>
          <p:cNvSpPr/>
          <p:nvPr/>
        </p:nvSpPr>
        <p:spPr>
          <a:xfrm>
            <a:off x="12098903" y="6325897"/>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7B3C96CE-2DAD-4D71-9962-62444A2B7600}"/>
              </a:ext>
            </a:extLst>
          </p:cNvPr>
          <p:cNvSpPr/>
          <p:nvPr/>
        </p:nvSpPr>
        <p:spPr>
          <a:xfrm>
            <a:off x="11910147" y="4863665"/>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7E8E2A41-1496-4531-8378-0E2BD39F2F93}"/>
              </a:ext>
            </a:extLst>
          </p:cNvPr>
          <p:cNvSpPr/>
          <p:nvPr/>
        </p:nvSpPr>
        <p:spPr>
          <a:xfrm>
            <a:off x="11646771" y="513775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F5B8A379-EA4E-4AE5-ACC5-8101E61EAC47}"/>
              </a:ext>
            </a:extLst>
          </p:cNvPr>
          <p:cNvSpPr/>
          <p:nvPr/>
        </p:nvSpPr>
        <p:spPr>
          <a:xfrm>
            <a:off x="1256613" y="57150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CEB73A9E-881E-4552-A907-3BD8D3CB5A6A}"/>
              </a:ext>
            </a:extLst>
          </p:cNvPr>
          <p:cNvSpPr/>
          <p:nvPr/>
        </p:nvSpPr>
        <p:spPr>
          <a:xfrm>
            <a:off x="1032146" y="41995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raphic 72">
            <a:extLst>
              <a:ext uri="{FF2B5EF4-FFF2-40B4-BE49-F238E27FC236}">
                <a16:creationId xmlns:a16="http://schemas.microsoft.com/office/drawing/2014/main" id="{34EB48F6-5C91-4AD4-9B96-E174ED4C04BD}"/>
              </a:ext>
            </a:extLst>
          </p:cNvPr>
          <p:cNvSpPr/>
          <p:nvPr/>
        </p:nvSpPr>
        <p:spPr>
          <a:xfrm>
            <a:off x="4047472" y="2112937"/>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18" name="Oval 117">
            <a:extLst>
              <a:ext uri="{FF2B5EF4-FFF2-40B4-BE49-F238E27FC236}">
                <a16:creationId xmlns:a16="http://schemas.microsoft.com/office/drawing/2014/main" id="{8ACC2F5A-4D21-4287-BF3C-CFD358808C97}"/>
              </a:ext>
            </a:extLst>
          </p:cNvPr>
          <p:cNvSpPr/>
          <p:nvPr/>
        </p:nvSpPr>
        <p:spPr>
          <a:xfrm>
            <a:off x="3693951" y="2374422"/>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BA7A106E-DDC3-4816-BBFC-0F7CAFC8B465}"/>
              </a:ext>
            </a:extLst>
          </p:cNvPr>
          <p:cNvSpPr/>
          <p:nvPr/>
        </p:nvSpPr>
        <p:spPr>
          <a:xfrm>
            <a:off x="3895104" y="250880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raphic 72">
            <a:extLst>
              <a:ext uri="{FF2B5EF4-FFF2-40B4-BE49-F238E27FC236}">
                <a16:creationId xmlns:a16="http://schemas.microsoft.com/office/drawing/2014/main" id="{DF8DABCB-ACCF-4BF8-913B-B781B693E425}"/>
              </a:ext>
            </a:extLst>
          </p:cNvPr>
          <p:cNvSpPr/>
          <p:nvPr/>
        </p:nvSpPr>
        <p:spPr>
          <a:xfrm>
            <a:off x="10095754" y="468770"/>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21" name="Oval 120">
            <a:extLst>
              <a:ext uri="{FF2B5EF4-FFF2-40B4-BE49-F238E27FC236}">
                <a16:creationId xmlns:a16="http://schemas.microsoft.com/office/drawing/2014/main" id="{73425A22-7357-4C40-BE90-4DF8250169EC}"/>
              </a:ext>
            </a:extLst>
          </p:cNvPr>
          <p:cNvSpPr/>
          <p:nvPr/>
        </p:nvSpPr>
        <p:spPr>
          <a:xfrm>
            <a:off x="10363819" y="67759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D0E30980-1A51-4699-9B3C-F4CF7260FBAB}"/>
              </a:ext>
            </a:extLst>
          </p:cNvPr>
          <p:cNvSpPr/>
          <p:nvPr/>
        </p:nvSpPr>
        <p:spPr>
          <a:xfrm>
            <a:off x="10623529" y="336802"/>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1BA730F1-C8AF-4925-951D-01D22A84D942}"/>
              </a:ext>
            </a:extLst>
          </p:cNvPr>
          <p:cNvSpPr/>
          <p:nvPr/>
        </p:nvSpPr>
        <p:spPr>
          <a:xfrm>
            <a:off x="10957926" y="74016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Graphic 72">
            <a:extLst>
              <a:ext uri="{FF2B5EF4-FFF2-40B4-BE49-F238E27FC236}">
                <a16:creationId xmlns:a16="http://schemas.microsoft.com/office/drawing/2014/main" id="{1A4C16E5-5513-4A13-950A-712B78861432}"/>
              </a:ext>
            </a:extLst>
          </p:cNvPr>
          <p:cNvSpPr/>
          <p:nvPr/>
        </p:nvSpPr>
        <p:spPr>
          <a:xfrm>
            <a:off x="8307507" y="2396359"/>
            <a:ext cx="163299" cy="163260"/>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25" name="Graphic 72">
            <a:extLst>
              <a:ext uri="{FF2B5EF4-FFF2-40B4-BE49-F238E27FC236}">
                <a16:creationId xmlns:a16="http://schemas.microsoft.com/office/drawing/2014/main" id="{E7B5A318-5942-4B93-93AF-73E142ABB760}"/>
              </a:ext>
            </a:extLst>
          </p:cNvPr>
          <p:cNvSpPr/>
          <p:nvPr/>
        </p:nvSpPr>
        <p:spPr>
          <a:xfrm>
            <a:off x="8530465" y="2669082"/>
            <a:ext cx="92177" cy="9215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26" name="Oval 125">
            <a:extLst>
              <a:ext uri="{FF2B5EF4-FFF2-40B4-BE49-F238E27FC236}">
                <a16:creationId xmlns:a16="http://schemas.microsoft.com/office/drawing/2014/main" id="{24F41D4F-68C1-4CC8-8364-7DE72F77E3E9}"/>
              </a:ext>
            </a:extLst>
          </p:cNvPr>
          <p:cNvSpPr/>
          <p:nvPr/>
        </p:nvSpPr>
        <p:spPr>
          <a:xfrm>
            <a:off x="7826128" y="3208338"/>
            <a:ext cx="49450" cy="4945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1A6DF2E-1B15-4F29-8C17-F68C33F47B48}"/>
              </a:ext>
            </a:extLst>
          </p:cNvPr>
          <p:cNvSpPr/>
          <p:nvPr/>
        </p:nvSpPr>
        <p:spPr>
          <a:xfrm>
            <a:off x="8338670" y="2721160"/>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Graphic 72">
            <a:extLst>
              <a:ext uri="{FF2B5EF4-FFF2-40B4-BE49-F238E27FC236}">
                <a16:creationId xmlns:a16="http://schemas.microsoft.com/office/drawing/2014/main" id="{4D658A40-6CFE-4C7E-B2D2-6C2FAEB83DD8}"/>
              </a:ext>
            </a:extLst>
          </p:cNvPr>
          <p:cNvSpPr/>
          <p:nvPr/>
        </p:nvSpPr>
        <p:spPr>
          <a:xfrm>
            <a:off x="1343161" y="2112937"/>
            <a:ext cx="101395" cy="101371"/>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29" name="Graphic 72">
            <a:extLst>
              <a:ext uri="{FF2B5EF4-FFF2-40B4-BE49-F238E27FC236}">
                <a16:creationId xmlns:a16="http://schemas.microsoft.com/office/drawing/2014/main" id="{89FFFE19-10EF-45F7-A801-D112ABBE321D}"/>
              </a:ext>
            </a:extLst>
          </p:cNvPr>
          <p:cNvSpPr/>
          <p:nvPr/>
        </p:nvSpPr>
        <p:spPr>
          <a:xfrm>
            <a:off x="715107" y="2736226"/>
            <a:ext cx="134958" cy="134925"/>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30" name="Oval 129">
            <a:extLst>
              <a:ext uri="{FF2B5EF4-FFF2-40B4-BE49-F238E27FC236}">
                <a16:creationId xmlns:a16="http://schemas.microsoft.com/office/drawing/2014/main" id="{97B97BF8-5DCD-4EA7-AE53-95A54FAE49F2}"/>
              </a:ext>
            </a:extLst>
          </p:cNvPr>
          <p:cNvSpPr/>
          <p:nvPr/>
        </p:nvSpPr>
        <p:spPr>
          <a:xfrm>
            <a:off x="575605" y="2997711"/>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36B23C54-5A9A-4B4D-A8D4-A5307DD17880}"/>
              </a:ext>
            </a:extLst>
          </p:cNvPr>
          <p:cNvSpPr/>
          <p:nvPr/>
        </p:nvSpPr>
        <p:spPr>
          <a:xfrm>
            <a:off x="776758" y="3132094"/>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EBACD4F3-80EF-43B6-8EA4-018274E9C970}"/>
              </a:ext>
            </a:extLst>
          </p:cNvPr>
          <p:cNvSpPr/>
          <p:nvPr/>
        </p:nvSpPr>
        <p:spPr>
          <a:xfrm>
            <a:off x="1243311" y="226302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5056C760-5F74-4DE0-B5EC-82FEB8E85645}"/>
              </a:ext>
            </a:extLst>
          </p:cNvPr>
          <p:cNvSpPr/>
          <p:nvPr/>
        </p:nvSpPr>
        <p:spPr>
          <a:xfrm>
            <a:off x="1698274" y="2516146"/>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D9ABD2D1-F9E8-4903-A633-05F65CE9C894}"/>
              </a:ext>
            </a:extLst>
          </p:cNvPr>
          <p:cNvSpPr/>
          <p:nvPr/>
        </p:nvSpPr>
        <p:spPr>
          <a:xfrm>
            <a:off x="1434898" y="2790240"/>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Graphic 72">
            <a:extLst>
              <a:ext uri="{FF2B5EF4-FFF2-40B4-BE49-F238E27FC236}">
                <a16:creationId xmlns:a16="http://schemas.microsoft.com/office/drawing/2014/main" id="{84597AAF-D16B-4033-8D05-AA4F125AFC97}"/>
              </a:ext>
            </a:extLst>
          </p:cNvPr>
          <p:cNvSpPr/>
          <p:nvPr/>
        </p:nvSpPr>
        <p:spPr>
          <a:xfrm>
            <a:off x="3748702" y="3012157"/>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36" name="Oval 135">
            <a:extLst>
              <a:ext uri="{FF2B5EF4-FFF2-40B4-BE49-F238E27FC236}">
                <a16:creationId xmlns:a16="http://schemas.microsoft.com/office/drawing/2014/main" id="{5FB8B2BA-27F6-42C6-B7C0-50DC98756538}"/>
              </a:ext>
            </a:extLst>
          </p:cNvPr>
          <p:cNvSpPr/>
          <p:nvPr/>
        </p:nvSpPr>
        <p:spPr>
          <a:xfrm>
            <a:off x="4016767" y="3220978"/>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0ED47AE5-8513-4F8B-A477-5B8CDCAF1592}"/>
              </a:ext>
            </a:extLst>
          </p:cNvPr>
          <p:cNvSpPr/>
          <p:nvPr/>
        </p:nvSpPr>
        <p:spPr>
          <a:xfrm>
            <a:off x="4276477" y="2880189"/>
            <a:ext cx="49452" cy="49452"/>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99ABE7F0-2AC4-4C62-A9E3-DC1E42716C0F}"/>
              </a:ext>
            </a:extLst>
          </p:cNvPr>
          <p:cNvSpPr/>
          <p:nvPr/>
        </p:nvSpPr>
        <p:spPr>
          <a:xfrm>
            <a:off x="4610874" y="3283551"/>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Graphic 72">
            <a:extLst>
              <a:ext uri="{FF2B5EF4-FFF2-40B4-BE49-F238E27FC236}">
                <a16:creationId xmlns:a16="http://schemas.microsoft.com/office/drawing/2014/main" id="{C5574285-6216-4363-96FC-387AEEAE0C6B}"/>
              </a:ext>
            </a:extLst>
          </p:cNvPr>
          <p:cNvSpPr/>
          <p:nvPr/>
        </p:nvSpPr>
        <p:spPr>
          <a:xfrm>
            <a:off x="2704993" y="3974726"/>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40" name="Graphic 72">
            <a:extLst>
              <a:ext uri="{FF2B5EF4-FFF2-40B4-BE49-F238E27FC236}">
                <a16:creationId xmlns:a16="http://schemas.microsoft.com/office/drawing/2014/main" id="{B386B51A-CB61-4FCA-B23D-ADC32BC0838D}"/>
              </a:ext>
            </a:extLst>
          </p:cNvPr>
          <p:cNvSpPr/>
          <p:nvPr/>
        </p:nvSpPr>
        <p:spPr>
          <a:xfrm>
            <a:off x="10338756" y="3773045"/>
            <a:ext cx="111535" cy="111508"/>
          </a:xfrm>
          <a:custGeom>
            <a:avLst/>
            <a:gdLst>
              <a:gd name="connsiteX0" fmla="*/ 210085 w 264783"/>
              <a:gd name="connsiteY0" fmla="*/ 112168 h 264722"/>
              <a:gd name="connsiteX1" fmla="*/ 261996 w 264783"/>
              <a:gd name="connsiteY1" fmla="*/ 60257 h 264722"/>
              <a:gd name="connsiteX2" fmla="*/ 264663 w 264783"/>
              <a:gd name="connsiteY2" fmla="*/ 51875 h 264722"/>
              <a:gd name="connsiteX3" fmla="*/ 258091 w 264783"/>
              <a:gd name="connsiteY3" fmla="*/ 14442 h 264722"/>
              <a:gd name="connsiteX4" fmla="*/ 250376 w 264783"/>
              <a:gd name="connsiteY4" fmla="*/ 6726 h 264722"/>
              <a:gd name="connsiteX5" fmla="*/ 212847 w 264783"/>
              <a:gd name="connsiteY5" fmla="*/ 154 h 264722"/>
              <a:gd name="connsiteX6" fmla="*/ 204465 w 264783"/>
              <a:gd name="connsiteY6" fmla="*/ 2821 h 264722"/>
              <a:gd name="connsiteX7" fmla="*/ 152554 w 264783"/>
              <a:gd name="connsiteY7" fmla="*/ 54732 h 264722"/>
              <a:gd name="connsiteX8" fmla="*/ 112168 w 264783"/>
              <a:gd name="connsiteY8" fmla="*/ 54732 h 264722"/>
              <a:gd name="connsiteX9" fmla="*/ 60352 w 264783"/>
              <a:gd name="connsiteY9" fmla="*/ 2821 h 264722"/>
              <a:gd name="connsiteX10" fmla="*/ 51970 w 264783"/>
              <a:gd name="connsiteY10" fmla="*/ 154 h 264722"/>
              <a:gd name="connsiteX11" fmla="*/ 14442 w 264783"/>
              <a:gd name="connsiteY11" fmla="*/ 6726 h 264722"/>
              <a:gd name="connsiteX12" fmla="*/ 6726 w 264783"/>
              <a:gd name="connsiteY12" fmla="*/ 14442 h 264722"/>
              <a:gd name="connsiteX13" fmla="*/ 154 w 264783"/>
              <a:gd name="connsiteY13" fmla="*/ 51970 h 264722"/>
              <a:gd name="connsiteX14" fmla="*/ 2821 w 264783"/>
              <a:gd name="connsiteY14" fmla="*/ 60352 h 264722"/>
              <a:gd name="connsiteX15" fmla="*/ 54732 w 264783"/>
              <a:gd name="connsiteY15" fmla="*/ 112263 h 264722"/>
              <a:gd name="connsiteX16" fmla="*/ 54732 w 264783"/>
              <a:gd name="connsiteY16" fmla="*/ 152649 h 264722"/>
              <a:gd name="connsiteX17" fmla="*/ 2821 w 264783"/>
              <a:gd name="connsiteY17" fmla="*/ 204465 h 264722"/>
              <a:gd name="connsiteX18" fmla="*/ 154 w 264783"/>
              <a:gd name="connsiteY18" fmla="*/ 212847 h 264722"/>
              <a:gd name="connsiteX19" fmla="*/ 6726 w 264783"/>
              <a:gd name="connsiteY19" fmla="*/ 250281 h 264722"/>
              <a:gd name="connsiteX20" fmla="*/ 14442 w 264783"/>
              <a:gd name="connsiteY20" fmla="*/ 257996 h 264722"/>
              <a:gd name="connsiteX21" fmla="*/ 51875 w 264783"/>
              <a:gd name="connsiteY21" fmla="*/ 264568 h 264722"/>
              <a:gd name="connsiteX22" fmla="*/ 60257 w 264783"/>
              <a:gd name="connsiteY22" fmla="*/ 261901 h 264722"/>
              <a:gd name="connsiteX23" fmla="*/ 112168 w 264783"/>
              <a:gd name="connsiteY23" fmla="*/ 209990 h 264722"/>
              <a:gd name="connsiteX24" fmla="*/ 152554 w 264783"/>
              <a:gd name="connsiteY24" fmla="*/ 209990 h 264722"/>
              <a:gd name="connsiteX25" fmla="*/ 204465 w 264783"/>
              <a:gd name="connsiteY25" fmla="*/ 261901 h 264722"/>
              <a:gd name="connsiteX26" fmla="*/ 212847 w 264783"/>
              <a:gd name="connsiteY26" fmla="*/ 264568 h 264722"/>
              <a:gd name="connsiteX27" fmla="*/ 250281 w 264783"/>
              <a:gd name="connsiteY27" fmla="*/ 257996 h 264722"/>
              <a:gd name="connsiteX28" fmla="*/ 257996 w 264783"/>
              <a:gd name="connsiteY28" fmla="*/ 250281 h 264722"/>
              <a:gd name="connsiteX29" fmla="*/ 264568 w 264783"/>
              <a:gd name="connsiteY29" fmla="*/ 212847 h 264722"/>
              <a:gd name="connsiteX30" fmla="*/ 261901 w 264783"/>
              <a:gd name="connsiteY30" fmla="*/ 204465 h 264722"/>
              <a:gd name="connsiteX31" fmla="*/ 209990 w 264783"/>
              <a:gd name="connsiteY31" fmla="*/ 152554 h 264722"/>
              <a:gd name="connsiteX32" fmla="*/ 209990 w 264783"/>
              <a:gd name="connsiteY32" fmla="*/ 112168 h 2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4783" h="264722">
                <a:moveTo>
                  <a:pt x="210085" y="112168"/>
                </a:moveTo>
                <a:lnTo>
                  <a:pt x="261996" y="60257"/>
                </a:lnTo>
                <a:cubicBezTo>
                  <a:pt x="264187" y="58066"/>
                  <a:pt x="265140" y="54923"/>
                  <a:pt x="264663" y="51875"/>
                </a:cubicBezTo>
                <a:lnTo>
                  <a:pt x="258091" y="14442"/>
                </a:lnTo>
                <a:cubicBezTo>
                  <a:pt x="257424" y="10441"/>
                  <a:pt x="254281" y="7393"/>
                  <a:pt x="250376" y="6726"/>
                </a:cubicBezTo>
                <a:lnTo>
                  <a:pt x="212847" y="154"/>
                </a:lnTo>
                <a:cubicBezTo>
                  <a:pt x="209799" y="-417"/>
                  <a:pt x="206656" y="630"/>
                  <a:pt x="204465" y="2821"/>
                </a:cubicBezTo>
                <a:lnTo>
                  <a:pt x="152554" y="54732"/>
                </a:lnTo>
                <a:cubicBezTo>
                  <a:pt x="141410" y="65877"/>
                  <a:pt x="123312" y="65877"/>
                  <a:pt x="112168" y="54732"/>
                </a:cubicBezTo>
                <a:lnTo>
                  <a:pt x="60352" y="2821"/>
                </a:lnTo>
                <a:cubicBezTo>
                  <a:pt x="58161" y="630"/>
                  <a:pt x="55018" y="-322"/>
                  <a:pt x="51970" y="154"/>
                </a:cubicBezTo>
                <a:lnTo>
                  <a:pt x="14442" y="6726"/>
                </a:lnTo>
                <a:cubicBezTo>
                  <a:pt x="10441" y="7393"/>
                  <a:pt x="7393" y="10536"/>
                  <a:pt x="6726" y="14442"/>
                </a:cubicBezTo>
                <a:lnTo>
                  <a:pt x="154" y="51970"/>
                </a:lnTo>
                <a:cubicBezTo>
                  <a:pt x="-417" y="55018"/>
                  <a:pt x="630" y="58161"/>
                  <a:pt x="2821" y="60352"/>
                </a:cubicBezTo>
                <a:lnTo>
                  <a:pt x="54732" y="112263"/>
                </a:lnTo>
                <a:cubicBezTo>
                  <a:pt x="65877" y="123408"/>
                  <a:pt x="65877" y="141505"/>
                  <a:pt x="54732" y="152649"/>
                </a:cubicBezTo>
                <a:lnTo>
                  <a:pt x="2821" y="204465"/>
                </a:lnTo>
                <a:cubicBezTo>
                  <a:pt x="630" y="206656"/>
                  <a:pt x="-322" y="209799"/>
                  <a:pt x="154" y="212847"/>
                </a:cubicBezTo>
                <a:lnTo>
                  <a:pt x="6726" y="250281"/>
                </a:lnTo>
                <a:cubicBezTo>
                  <a:pt x="7393" y="254281"/>
                  <a:pt x="10536" y="257329"/>
                  <a:pt x="14442" y="257996"/>
                </a:cubicBezTo>
                <a:lnTo>
                  <a:pt x="51875" y="264568"/>
                </a:lnTo>
                <a:cubicBezTo>
                  <a:pt x="54923" y="265140"/>
                  <a:pt x="58066" y="264092"/>
                  <a:pt x="60257" y="261901"/>
                </a:cubicBezTo>
                <a:lnTo>
                  <a:pt x="112168" y="209990"/>
                </a:lnTo>
                <a:cubicBezTo>
                  <a:pt x="123312" y="198846"/>
                  <a:pt x="141410" y="198846"/>
                  <a:pt x="152554" y="209990"/>
                </a:cubicBezTo>
                <a:lnTo>
                  <a:pt x="204465" y="261901"/>
                </a:lnTo>
                <a:cubicBezTo>
                  <a:pt x="206656" y="264092"/>
                  <a:pt x="209799" y="265044"/>
                  <a:pt x="212847" y="264568"/>
                </a:cubicBezTo>
                <a:lnTo>
                  <a:pt x="250281" y="257996"/>
                </a:lnTo>
                <a:cubicBezTo>
                  <a:pt x="254281" y="257329"/>
                  <a:pt x="257329" y="254186"/>
                  <a:pt x="257996" y="250281"/>
                </a:cubicBezTo>
                <a:lnTo>
                  <a:pt x="264568" y="212847"/>
                </a:lnTo>
                <a:cubicBezTo>
                  <a:pt x="265140" y="209799"/>
                  <a:pt x="264092" y="206656"/>
                  <a:pt x="261901" y="204465"/>
                </a:cubicBezTo>
                <a:lnTo>
                  <a:pt x="209990" y="152554"/>
                </a:lnTo>
                <a:cubicBezTo>
                  <a:pt x="198846" y="141410"/>
                  <a:pt x="198846" y="123312"/>
                  <a:pt x="209990" y="112168"/>
                </a:cubicBezTo>
                <a:close/>
              </a:path>
            </a:pathLst>
          </a:custGeom>
          <a:solidFill>
            <a:schemeClr val="bg1">
              <a:alpha val="10000"/>
            </a:schemeClr>
          </a:solidFill>
          <a:ln w="9525" cap="flat">
            <a:noFill/>
            <a:prstDash val="solid"/>
            <a:miter/>
          </a:ln>
        </p:spPr>
        <p:txBody>
          <a:bodyPr rtlCol="0" anchor="ctr"/>
          <a:lstStyle/>
          <a:p>
            <a:endParaRPr lang="en-US" dirty="0"/>
          </a:p>
        </p:txBody>
      </p:sp>
      <p:sp>
        <p:nvSpPr>
          <p:cNvPr id="141" name="Oval 140">
            <a:extLst>
              <a:ext uri="{FF2B5EF4-FFF2-40B4-BE49-F238E27FC236}">
                <a16:creationId xmlns:a16="http://schemas.microsoft.com/office/drawing/2014/main" id="{945C0FE7-E680-49F5-9EDD-B7E842421D12}"/>
              </a:ext>
            </a:extLst>
          </p:cNvPr>
          <p:cNvSpPr/>
          <p:nvPr/>
        </p:nvSpPr>
        <p:spPr>
          <a:xfrm>
            <a:off x="10176584" y="3341295"/>
            <a:ext cx="30705" cy="30705"/>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E8C02B22-2EA6-4A32-AEC7-55F235B173CB}"/>
              </a:ext>
            </a:extLst>
          </p:cNvPr>
          <p:cNvSpPr/>
          <p:nvPr/>
        </p:nvSpPr>
        <p:spPr>
          <a:xfrm>
            <a:off x="5227188" y="676644"/>
            <a:ext cx="54397" cy="54397"/>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C29A2779-A8E8-4819-8CDB-19EAC637426B}"/>
              </a:ext>
            </a:extLst>
          </p:cNvPr>
          <p:cNvSpPr/>
          <p:nvPr/>
        </p:nvSpPr>
        <p:spPr>
          <a:xfrm>
            <a:off x="1942898" y="537466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ACFF2755-2AD5-446C-9BAC-DB54DE5541F2}"/>
              </a:ext>
            </a:extLst>
          </p:cNvPr>
          <p:cNvSpPr/>
          <p:nvPr/>
        </p:nvSpPr>
        <p:spPr>
          <a:xfrm>
            <a:off x="9193444" y="5977745"/>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2619E6DC-470B-41BB-882D-2DA3549BF8B1}"/>
              </a:ext>
            </a:extLst>
          </p:cNvPr>
          <p:cNvSpPr/>
          <p:nvPr/>
        </p:nvSpPr>
        <p:spPr>
          <a:xfrm>
            <a:off x="10648255" y="2263627"/>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a:extLst>
              <a:ext uri="{FF2B5EF4-FFF2-40B4-BE49-F238E27FC236}">
                <a16:creationId xmlns:a16="http://schemas.microsoft.com/office/drawing/2014/main" id="{3B35B7C5-3968-4449-AA90-5689284DFCA9}"/>
              </a:ext>
            </a:extLst>
          </p:cNvPr>
          <p:cNvSpPr/>
          <p:nvPr/>
        </p:nvSpPr>
        <p:spPr>
          <a:xfrm>
            <a:off x="7203091" y="1540066"/>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a:extLst>
              <a:ext uri="{FF2B5EF4-FFF2-40B4-BE49-F238E27FC236}">
                <a16:creationId xmlns:a16="http://schemas.microsoft.com/office/drawing/2014/main" id="{ED825401-732B-431C-ADCC-3CF4F7BCA5F2}"/>
              </a:ext>
            </a:extLst>
          </p:cNvPr>
          <p:cNvSpPr/>
          <p:nvPr/>
        </p:nvSpPr>
        <p:spPr>
          <a:xfrm>
            <a:off x="11826491" y="1612469"/>
            <a:ext cx="72403" cy="7240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33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6" presetClass="emph" presetSubtype="0" repeatCount="indefinite" accel="50000" decel="50000" autoRev="1" fill="hold" grpId="1" nodeType="withEffect">
                                  <p:stCondLst>
                                    <p:cond delay="0"/>
                                  </p:stCondLst>
                                  <p:endCondLst>
                                    <p:cond evt="onNext" delay="0">
                                      <p:tgtEl>
                                        <p:sldTgt/>
                                      </p:tgtEl>
                                    </p:cond>
                                  </p:endCondLst>
                                  <p:childTnLst>
                                    <p:animScale>
                                      <p:cBhvr>
                                        <p:cTn id="9" dur="2000" fill="hold"/>
                                        <p:tgtEl>
                                          <p:spTgt spid="117"/>
                                        </p:tgtEl>
                                      </p:cBhvr>
                                      <p:by x="50000" y="50000"/>
                                    </p:animScale>
                                  </p:childTnLst>
                                </p:cTn>
                              </p:par>
                              <p:par>
                                <p:cTn id="10" presetID="10" presetClass="entr" presetSubtype="0" fill="hold" grpId="0"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par>
                                <p:cTn id="13" presetID="6" presetClass="emph" presetSubtype="0" repeatCount="indefinite" accel="50000" decel="50000" autoRev="1" fill="hold" grpId="1" nodeType="withEffect">
                                  <p:stCondLst>
                                    <p:cond delay="0"/>
                                  </p:stCondLst>
                                  <p:endCondLst>
                                    <p:cond evt="onNext" delay="0">
                                      <p:tgtEl>
                                        <p:sldTgt/>
                                      </p:tgtEl>
                                    </p:cond>
                                  </p:endCondLst>
                                  <p:childTnLst>
                                    <p:animScale>
                                      <p:cBhvr>
                                        <p:cTn id="14" dur="2000" fill="hold"/>
                                        <p:tgtEl>
                                          <p:spTgt spid="95"/>
                                        </p:tgtEl>
                                      </p:cBhvr>
                                      <p:by x="50000" y="50000"/>
                                    </p:animScale>
                                  </p:childTnLst>
                                </p:cTn>
                              </p:par>
                              <p:par>
                                <p:cTn id="15" presetID="10"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par>
                                <p:cTn id="18" presetID="6" presetClass="emph" presetSubtype="0" repeatCount="indefinite" accel="50000" decel="50000" autoRev="1" fill="hold" grpId="1" nodeType="withEffect">
                                  <p:stCondLst>
                                    <p:cond delay="0"/>
                                  </p:stCondLst>
                                  <p:endCondLst>
                                    <p:cond evt="onNext" delay="0">
                                      <p:tgtEl>
                                        <p:sldTgt/>
                                      </p:tgtEl>
                                    </p:cond>
                                  </p:endCondLst>
                                  <p:childTnLst>
                                    <p:animScale>
                                      <p:cBhvr>
                                        <p:cTn id="19" dur="2000" fill="hold"/>
                                        <p:tgtEl>
                                          <p:spTgt spid="91"/>
                                        </p:tgtEl>
                                      </p:cBhvr>
                                      <p:by x="50000" y="50000"/>
                                    </p:animScale>
                                  </p:childTnLst>
                                </p:cTn>
                              </p:par>
                              <p:par>
                                <p:cTn id="20" presetID="10" presetClass="entr" presetSubtype="0" fill="hold" grpId="0"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par>
                                <p:cTn id="23" presetID="6" presetClass="emph" presetSubtype="0" repeatCount="indefinite" accel="50000" decel="50000" autoRev="1" fill="hold" grpId="1" nodeType="withEffect">
                                  <p:stCondLst>
                                    <p:cond delay="0"/>
                                  </p:stCondLst>
                                  <p:endCondLst>
                                    <p:cond evt="onNext" delay="0">
                                      <p:tgtEl>
                                        <p:sldTgt/>
                                      </p:tgtEl>
                                    </p:cond>
                                  </p:endCondLst>
                                  <p:childTnLst>
                                    <p:animScale>
                                      <p:cBhvr>
                                        <p:cTn id="24" dur="2000" fill="hold"/>
                                        <p:tgtEl>
                                          <p:spTgt spid="120"/>
                                        </p:tgtEl>
                                      </p:cBhvr>
                                      <p:by x="50000" y="50000"/>
                                    </p:animScale>
                                  </p:childTnLst>
                                </p:cTn>
                              </p:par>
                              <p:par>
                                <p:cTn id="25" presetID="10" presetClass="entr" presetSubtype="0" fill="hold" grpId="0" nodeType="with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500"/>
                                        <p:tgtEl>
                                          <p:spTgt spid="125"/>
                                        </p:tgtEl>
                                      </p:cBhvr>
                                    </p:animEffect>
                                  </p:childTnLst>
                                </p:cTn>
                              </p:par>
                              <p:par>
                                <p:cTn id="28" presetID="6" presetClass="emph" presetSubtype="0" repeatCount="indefinite" accel="50000" decel="50000" autoRev="1" fill="hold" grpId="1" nodeType="withEffect">
                                  <p:stCondLst>
                                    <p:cond delay="0"/>
                                  </p:stCondLst>
                                  <p:endCondLst>
                                    <p:cond evt="onNext" delay="0">
                                      <p:tgtEl>
                                        <p:sldTgt/>
                                      </p:tgtEl>
                                    </p:cond>
                                  </p:endCondLst>
                                  <p:childTnLst>
                                    <p:animScale>
                                      <p:cBhvr>
                                        <p:cTn id="29" dur="2000" fill="hold"/>
                                        <p:tgtEl>
                                          <p:spTgt spid="125"/>
                                        </p:tgtEl>
                                      </p:cBhvr>
                                      <p:by x="50000" y="50000"/>
                                    </p:animScale>
                                  </p:childTnLst>
                                </p:cTn>
                              </p:par>
                              <p:par>
                                <p:cTn id="30" presetID="10" presetClass="entr" presetSubtype="0" fill="hold" grpId="0"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par>
                                <p:cTn id="33" presetID="6" presetClass="emph" presetSubtype="0" repeatCount="indefinite" accel="50000" decel="50000" autoRev="1" fill="hold" grpId="1" nodeType="withEffect">
                                  <p:stCondLst>
                                    <p:cond delay="0"/>
                                  </p:stCondLst>
                                  <p:endCondLst>
                                    <p:cond evt="onNext" delay="0">
                                      <p:tgtEl>
                                        <p:sldTgt/>
                                      </p:tgtEl>
                                    </p:cond>
                                  </p:endCondLst>
                                  <p:childTnLst>
                                    <p:animScale>
                                      <p:cBhvr>
                                        <p:cTn id="34" dur="2000" fill="hold"/>
                                        <p:tgtEl>
                                          <p:spTgt spid="134"/>
                                        </p:tgtEl>
                                      </p:cBhvr>
                                      <p:by x="50000" y="50000"/>
                                    </p:animScale>
                                  </p:childTnLst>
                                </p:cTn>
                              </p:par>
                              <p:par>
                                <p:cTn id="35" presetID="10"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500"/>
                                        <p:tgtEl>
                                          <p:spTgt spid="145"/>
                                        </p:tgtEl>
                                      </p:cBhvr>
                                    </p:animEffect>
                                  </p:childTnLst>
                                </p:cTn>
                              </p:par>
                              <p:par>
                                <p:cTn id="38" presetID="6" presetClass="emph" presetSubtype="0" repeatCount="indefinite" accel="50000" decel="50000" autoRev="1" fill="hold" grpId="1" nodeType="withEffect">
                                  <p:stCondLst>
                                    <p:cond delay="0"/>
                                  </p:stCondLst>
                                  <p:endCondLst>
                                    <p:cond evt="onNext" delay="0">
                                      <p:tgtEl>
                                        <p:sldTgt/>
                                      </p:tgtEl>
                                    </p:cond>
                                  </p:endCondLst>
                                  <p:childTnLst>
                                    <p:animScale>
                                      <p:cBhvr>
                                        <p:cTn id="39" dur="2000" fill="hold"/>
                                        <p:tgtEl>
                                          <p:spTgt spid="145"/>
                                        </p:tgtEl>
                                      </p:cBhvr>
                                      <p:by x="50000" y="50000"/>
                                    </p:animScale>
                                  </p:childTnLst>
                                </p:cTn>
                              </p:par>
                              <p:par>
                                <p:cTn id="40" presetID="10" presetClass="entr" presetSubtype="0"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6" presetClass="emph" presetSubtype="0" repeatCount="indefinite" accel="50000" decel="50000" autoRev="1" fill="hold" grpId="1" nodeType="withEffect">
                                  <p:stCondLst>
                                    <p:cond delay="0"/>
                                  </p:stCondLst>
                                  <p:endCondLst>
                                    <p:cond evt="onNext" delay="0">
                                      <p:tgtEl>
                                        <p:sldTgt/>
                                      </p:tgtEl>
                                    </p:cond>
                                  </p:endCondLst>
                                  <p:childTnLst>
                                    <p:animScale>
                                      <p:cBhvr>
                                        <p:cTn id="44" dur="2000" fill="hold"/>
                                        <p:tgtEl>
                                          <p:spTgt spid="140"/>
                                        </p:tgtEl>
                                      </p:cBhvr>
                                      <p:by x="50000" y="50000"/>
                                    </p:animScale>
                                  </p:childTnLst>
                                </p:cTn>
                              </p:par>
                              <p:par>
                                <p:cTn id="45" presetID="10"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par>
                                <p:cTn id="48" presetID="6" presetClass="emph" presetSubtype="0" repeatCount="indefinite" accel="50000" decel="50000" autoRev="1" fill="hold" grpId="1" nodeType="withEffect">
                                  <p:stCondLst>
                                    <p:cond delay="0"/>
                                  </p:stCondLst>
                                  <p:endCondLst>
                                    <p:cond evt="onNext" delay="0">
                                      <p:tgtEl>
                                        <p:sldTgt/>
                                      </p:tgtEl>
                                    </p:cond>
                                  </p:endCondLst>
                                  <p:childTnLst>
                                    <p:animScale>
                                      <p:cBhvr>
                                        <p:cTn id="49" dur="2000" fill="hold"/>
                                        <p:tgtEl>
                                          <p:spTgt spid="93"/>
                                        </p:tgtEl>
                                      </p:cBhvr>
                                      <p:by x="50000" y="50000"/>
                                    </p:animScale>
                                  </p:childTnLst>
                                </p:cTn>
                              </p:par>
                              <p:par>
                                <p:cTn id="50" presetID="10" presetClass="entr" presetSubtype="0" fill="hold" grpId="0" nodeType="with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fade">
                                      <p:cBhvr>
                                        <p:cTn id="52" dur="500"/>
                                        <p:tgtEl>
                                          <p:spTgt spid="147"/>
                                        </p:tgtEl>
                                      </p:cBhvr>
                                    </p:animEffect>
                                  </p:childTnLst>
                                </p:cTn>
                              </p:par>
                              <p:par>
                                <p:cTn id="53" presetID="6" presetClass="emph" presetSubtype="0" repeatCount="indefinite" accel="50000" decel="50000" autoRev="1" fill="hold" grpId="1" nodeType="withEffect">
                                  <p:stCondLst>
                                    <p:cond delay="0"/>
                                  </p:stCondLst>
                                  <p:endCondLst>
                                    <p:cond evt="onNext" delay="0">
                                      <p:tgtEl>
                                        <p:sldTgt/>
                                      </p:tgtEl>
                                    </p:cond>
                                  </p:endCondLst>
                                  <p:childTnLst>
                                    <p:animScale>
                                      <p:cBhvr>
                                        <p:cTn id="54" dur="2000" fill="hold"/>
                                        <p:tgtEl>
                                          <p:spTgt spid="147"/>
                                        </p:tgtEl>
                                      </p:cBhvr>
                                      <p:by x="50000" y="50000"/>
                                    </p:animScale>
                                  </p:childTnLst>
                                </p:cTn>
                              </p:par>
                              <p:par>
                                <p:cTn id="55" presetID="10" presetClass="entr" presetSubtype="0" fill="hold" grpId="0" nodeType="withEffect">
                                  <p:stCondLst>
                                    <p:cond delay="50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par>
                                <p:cTn id="58" presetID="6" presetClass="emph" presetSubtype="0" repeatCount="indefinite" accel="50000" decel="50000" autoRev="1" fill="hold" grpId="1" nodeType="withEffect">
                                  <p:stCondLst>
                                    <p:cond delay="500"/>
                                  </p:stCondLst>
                                  <p:childTnLst>
                                    <p:animScale>
                                      <p:cBhvr>
                                        <p:cTn id="59" dur="2000" fill="hold"/>
                                        <p:tgtEl>
                                          <p:spTgt spid="135"/>
                                        </p:tgtEl>
                                      </p:cBhvr>
                                      <p:by x="50000" y="50000"/>
                                    </p:animScale>
                                  </p:childTnLst>
                                </p:cTn>
                              </p:par>
                              <p:par>
                                <p:cTn id="60" presetID="10" presetClass="entr" presetSubtype="0" fill="hold" grpId="0" nodeType="withEffect">
                                  <p:stCondLst>
                                    <p:cond delay="500"/>
                                  </p:stCondLst>
                                  <p:childTnLst>
                                    <p:set>
                                      <p:cBhvr>
                                        <p:cTn id="61" dur="1" fill="hold">
                                          <p:stCondLst>
                                            <p:cond delay="0"/>
                                          </p:stCondLst>
                                        </p:cTn>
                                        <p:tgtEl>
                                          <p:spTgt spid="116"/>
                                        </p:tgtEl>
                                        <p:attrNameLst>
                                          <p:attrName>style.visibility</p:attrName>
                                        </p:attrNameLst>
                                      </p:cBhvr>
                                      <p:to>
                                        <p:strVal val="visible"/>
                                      </p:to>
                                    </p:set>
                                    <p:animEffect transition="in" filter="fade">
                                      <p:cBhvr>
                                        <p:cTn id="62" dur="500"/>
                                        <p:tgtEl>
                                          <p:spTgt spid="116"/>
                                        </p:tgtEl>
                                      </p:cBhvr>
                                    </p:animEffect>
                                  </p:childTnLst>
                                </p:cTn>
                              </p:par>
                              <p:par>
                                <p:cTn id="63" presetID="6" presetClass="emph" presetSubtype="0" repeatCount="indefinite" accel="50000" decel="50000" autoRev="1" fill="hold" grpId="1" nodeType="withEffect">
                                  <p:stCondLst>
                                    <p:cond delay="500"/>
                                  </p:stCondLst>
                                  <p:childTnLst>
                                    <p:animScale>
                                      <p:cBhvr>
                                        <p:cTn id="64" dur="2000" fill="hold"/>
                                        <p:tgtEl>
                                          <p:spTgt spid="116"/>
                                        </p:tgtEl>
                                      </p:cBhvr>
                                      <p:by x="50000" y="50000"/>
                                    </p:animScale>
                                  </p:childTnLst>
                                </p:cTn>
                              </p:par>
                              <p:par>
                                <p:cTn id="65" presetID="10" presetClass="entr" presetSubtype="0" fill="hold" grpId="0" nodeType="withEffect">
                                  <p:stCondLst>
                                    <p:cond delay="50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childTnLst>
                                </p:cTn>
                              </p:par>
                              <p:par>
                                <p:cTn id="68" presetID="6" presetClass="emph" presetSubtype="0" repeatCount="indefinite" accel="50000" decel="50000" autoRev="1" fill="hold" grpId="1" nodeType="withEffect">
                                  <p:stCondLst>
                                    <p:cond delay="500"/>
                                  </p:stCondLst>
                                  <p:childTnLst>
                                    <p:animScale>
                                      <p:cBhvr>
                                        <p:cTn id="69" dur="2000" fill="hold"/>
                                        <p:tgtEl>
                                          <p:spTgt spid="128"/>
                                        </p:tgtEl>
                                      </p:cBhvr>
                                      <p:by x="50000" y="50000"/>
                                    </p:animScale>
                                  </p:childTnLst>
                                </p:cTn>
                              </p:par>
                              <p:par>
                                <p:cTn id="70" presetID="10" presetClass="entr" presetSubtype="0" fill="hold" grpId="0" nodeType="withEffect">
                                  <p:stCondLst>
                                    <p:cond delay="50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6" presetClass="emph" presetSubtype="0" repeatCount="indefinite" accel="50000" decel="50000" autoRev="1" fill="hold" grpId="1" nodeType="withEffect">
                                  <p:stCondLst>
                                    <p:cond delay="500"/>
                                  </p:stCondLst>
                                  <p:childTnLst>
                                    <p:animScale>
                                      <p:cBhvr>
                                        <p:cTn id="74" dur="2000" fill="hold"/>
                                        <p:tgtEl>
                                          <p:spTgt spid="87"/>
                                        </p:tgtEl>
                                      </p:cBhvr>
                                      <p:by x="50000" y="50000"/>
                                    </p:animScale>
                                  </p:childTnLst>
                                </p:cTn>
                              </p:par>
                              <p:par>
                                <p:cTn id="75" presetID="10" presetClass="entr" presetSubtype="0" fill="hold" grpId="0" nodeType="withEffect">
                                  <p:stCondLst>
                                    <p:cond delay="50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par>
                                <p:cTn id="78" presetID="6" presetClass="emph" presetSubtype="0" repeatCount="indefinite" accel="50000" decel="50000" autoRev="1" fill="hold" grpId="1" nodeType="withEffect">
                                  <p:stCondLst>
                                    <p:cond delay="500"/>
                                  </p:stCondLst>
                                  <p:childTnLst>
                                    <p:animScale>
                                      <p:cBhvr>
                                        <p:cTn id="79" dur="2000" fill="hold"/>
                                        <p:tgtEl>
                                          <p:spTgt spid="89"/>
                                        </p:tgtEl>
                                      </p:cBhvr>
                                      <p:by x="50000" y="50000"/>
                                    </p:animScale>
                                  </p:childTnLst>
                                </p:cTn>
                              </p:par>
                              <p:par>
                                <p:cTn id="80" presetID="10" presetClass="entr" presetSubtype="0" fill="hold" grpId="0" nodeType="withEffect">
                                  <p:stCondLst>
                                    <p:cond delay="500"/>
                                  </p:stCondLst>
                                  <p:childTnLst>
                                    <p:set>
                                      <p:cBhvr>
                                        <p:cTn id="81" dur="1" fill="hold">
                                          <p:stCondLst>
                                            <p:cond delay="0"/>
                                          </p:stCondLst>
                                        </p:cTn>
                                        <p:tgtEl>
                                          <p:spTgt spid="122"/>
                                        </p:tgtEl>
                                        <p:attrNameLst>
                                          <p:attrName>style.visibility</p:attrName>
                                        </p:attrNameLst>
                                      </p:cBhvr>
                                      <p:to>
                                        <p:strVal val="visible"/>
                                      </p:to>
                                    </p:set>
                                    <p:animEffect transition="in" filter="fade">
                                      <p:cBhvr>
                                        <p:cTn id="82" dur="500"/>
                                        <p:tgtEl>
                                          <p:spTgt spid="122"/>
                                        </p:tgtEl>
                                      </p:cBhvr>
                                    </p:animEffect>
                                  </p:childTnLst>
                                </p:cTn>
                              </p:par>
                              <p:par>
                                <p:cTn id="83" presetID="6" presetClass="emph" presetSubtype="0" repeatCount="indefinite" accel="50000" decel="50000" autoRev="1" fill="hold" grpId="1" nodeType="withEffect">
                                  <p:stCondLst>
                                    <p:cond delay="500"/>
                                  </p:stCondLst>
                                  <p:childTnLst>
                                    <p:animScale>
                                      <p:cBhvr>
                                        <p:cTn id="84" dur="2000" fill="hold"/>
                                        <p:tgtEl>
                                          <p:spTgt spid="122"/>
                                        </p:tgtEl>
                                      </p:cBhvr>
                                      <p:by x="50000" y="50000"/>
                                    </p:animScale>
                                  </p:childTnLst>
                                </p:cTn>
                              </p:par>
                              <p:par>
                                <p:cTn id="85" presetID="10" presetClass="entr" presetSubtype="0" fill="hold" grpId="0" nodeType="withEffect">
                                  <p:stCondLst>
                                    <p:cond delay="500"/>
                                  </p:stCondLst>
                                  <p:childTnLst>
                                    <p:set>
                                      <p:cBhvr>
                                        <p:cTn id="86" dur="1" fill="hold">
                                          <p:stCondLst>
                                            <p:cond delay="0"/>
                                          </p:stCondLst>
                                        </p:cTn>
                                        <p:tgtEl>
                                          <p:spTgt spid="142"/>
                                        </p:tgtEl>
                                        <p:attrNameLst>
                                          <p:attrName>style.visibility</p:attrName>
                                        </p:attrNameLst>
                                      </p:cBhvr>
                                      <p:to>
                                        <p:strVal val="visible"/>
                                      </p:to>
                                    </p:set>
                                    <p:animEffect transition="in" filter="fade">
                                      <p:cBhvr>
                                        <p:cTn id="87" dur="500"/>
                                        <p:tgtEl>
                                          <p:spTgt spid="142"/>
                                        </p:tgtEl>
                                      </p:cBhvr>
                                    </p:animEffect>
                                  </p:childTnLst>
                                </p:cTn>
                              </p:par>
                              <p:par>
                                <p:cTn id="88" presetID="6" presetClass="emph" presetSubtype="0" repeatCount="indefinite" accel="50000" decel="50000" autoRev="1" fill="hold" grpId="1" nodeType="withEffect">
                                  <p:stCondLst>
                                    <p:cond delay="500"/>
                                  </p:stCondLst>
                                  <p:childTnLst>
                                    <p:animScale>
                                      <p:cBhvr>
                                        <p:cTn id="89" dur="2000" fill="hold"/>
                                        <p:tgtEl>
                                          <p:spTgt spid="142"/>
                                        </p:tgtEl>
                                      </p:cBhvr>
                                      <p:by x="50000" y="50000"/>
                                    </p:animScale>
                                  </p:childTnLst>
                                </p:cTn>
                              </p:par>
                              <p:par>
                                <p:cTn id="90" presetID="10" presetClass="entr" presetSubtype="0" fill="hold" grpId="0" nodeType="withEffect">
                                  <p:stCondLst>
                                    <p:cond delay="50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par>
                                <p:cTn id="93" presetID="6" presetClass="emph" presetSubtype="0" repeatCount="indefinite" accel="50000" decel="50000" autoRev="1" fill="hold" grpId="1" nodeType="withEffect">
                                  <p:stCondLst>
                                    <p:cond delay="500"/>
                                  </p:stCondLst>
                                  <p:childTnLst>
                                    <p:animScale>
                                      <p:cBhvr>
                                        <p:cTn id="94" dur="2000" fill="hold"/>
                                        <p:tgtEl>
                                          <p:spTgt spid="114"/>
                                        </p:tgtEl>
                                      </p:cBhvr>
                                      <p:by x="50000" y="50000"/>
                                    </p:animScale>
                                  </p:childTnLst>
                                </p:cTn>
                              </p:par>
                              <p:par>
                                <p:cTn id="95" presetID="10" presetClass="entr" presetSubtype="0" fill="hold" grpId="0" nodeType="withEffect">
                                  <p:stCondLst>
                                    <p:cond delay="50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500"/>
                                        <p:tgtEl>
                                          <p:spTgt spid="99"/>
                                        </p:tgtEl>
                                      </p:cBhvr>
                                    </p:animEffect>
                                  </p:childTnLst>
                                </p:cTn>
                              </p:par>
                              <p:par>
                                <p:cTn id="98" presetID="6" presetClass="emph" presetSubtype="0" repeatCount="indefinite" accel="50000" decel="50000" autoRev="1" fill="hold" grpId="1" nodeType="withEffect">
                                  <p:stCondLst>
                                    <p:cond delay="500"/>
                                  </p:stCondLst>
                                  <p:childTnLst>
                                    <p:animScale>
                                      <p:cBhvr>
                                        <p:cTn id="99" dur="2000" fill="hold"/>
                                        <p:tgtEl>
                                          <p:spTgt spid="99"/>
                                        </p:tgtEl>
                                      </p:cBhvr>
                                      <p:by x="50000" y="50000"/>
                                    </p:animScale>
                                  </p:childTnLst>
                                </p:cTn>
                              </p:par>
                              <p:par>
                                <p:cTn id="100" presetID="10" presetClass="entr" presetSubtype="0" fill="hold" grpId="0" nodeType="withEffect">
                                  <p:stCondLst>
                                    <p:cond delay="500"/>
                                  </p:stCondLst>
                                  <p:childTnLst>
                                    <p:set>
                                      <p:cBhvr>
                                        <p:cTn id="101" dur="1" fill="hold">
                                          <p:stCondLst>
                                            <p:cond delay="0"/>
                                          </p:stCondLst>
                                        </p:cTn>
                                        <p:tgtEl>
                                          <p:spTgt spid="130"/>
                                        </p:tgtEl>
                                        <p:attrNameLst>
                                          <p:attrName>style.visibility</p:attrName>
                                        </p:attrNameLst>
                                      </p:cBhvr>
                                      <p:to>
                                        <p:strVal val="visible"/>
                                      </p:to>
                                    </p:set>
                                    <p:animEffect transition="in" filter="fade">
                                      <p:cBhvr>
                                        <p:cTn id="102" dur="500"/>
                                        <p:tgtEl>
                                          <p:spTgt spid="130"/>
                                        </p:tgtEl>
                                      </p:cBhvr>
                                    </p:animEffect>
                                  </p:childTnLst>
                                </p:cTn>
                              </p:par>
                              <p:par>
                                <p:cTn id="103" presetID="6" presetClass="emph" presetSubtype="0" repeatCount="indefinite" accel="50000" decel="50000" autoRev="1" fill="hold" grpId="1" nodeType="withEffect">
                                  <p:stCondLst>
                                    <p:cond delay="500"/>
                                  </p:stCondLst>
                                  <p:childTnLst>
                                    <p:animScale>
                                      <p:cBhvr>
                                        <p:cTn id="104" dur="2000" fill="hold"/>
                                        <p:tgtEl>
                                          <p:spTgt spid="130"/>
                                        </p:tgtEl>
                                      </p:cBhvr>
                                      <p:by x="50000" y="50000"/>
                                    </p:animScale>
                                  </p:childTnLst>
                                </p:cTn>
                              </p:par>
                              <p:par>
                                <p:cTn id="105" presetID="10" presetClass="entr" presetSubtype="0" fill="hold" grpId="0" nodeType="withEffect">
                                  <p:stCondLst>
                                    <p:cond delay="1000"/>
                                  </p:stCondLst>
                                  <p:childTnLst>
                                    <p:set>
                                      <p:cBhvr>
                                        <p:cTn id="106" dur="1" fill="hold">
                                          <p:stCondLst>
                                            <p:cond delay="0"/>
                                          </p:stCondLst>
                                        </p:cTn>
                                        <p:tgtEl>
                                          <p:spTgt spid="129"/>
                                        </p:tgtEl>
                                        <p:attrNameLst>
                                          <p:attrName>style.visibility</p:attrName>
                                        </p:attrNameLst>
                                      </p:cBhvr>
                                      <p:to>
                                        <p:strVal val="visible"/>
                                      </p:to>
                                    </p:set>
                                    <p:animEffect transition="in" filter="fade">
                                      <p:cBhvr>
                                        <p:cTn id="107" dur="500"/>
                                        <p:tgtEl>
                                          <p:spTgt spid="129"/>
                                        </p:tgtEl>
                                      </p:cBhvr>
                                    </p:animEffect>
                                  </p:childTnLst>
                                </p:cTn>
                              </p:par>
                              <p:par>
                                <p:cTn id="108" presetID="6" presetClass="emph" presetSubtype="0" repeatCount="indefinite" accel="50000" decel="50000" autoRev="1" fill="hold" grpId="1" nodeType="withEffect">
                                  <p:stCondLst>
                                    <p:cond delay="1000"/>
                                  </p:stCondLst>
                                  <p:childTnLst>
                                    <p:animScale>
                                      <p:cBhvr>
                                        <p:cTn id="109" dur="2000" fill="hold"/>
                                        <p:tgtEl>
                                          <p:spTgt spid="129"/>
                                        </p:tgtEl>
                                      </p:cBhvr>
                                      <p:by x="50000" y="50000"/>
                                    </p:animScale>
                                  </p:childTnLst>
                                </p:cTn>
                              </p:par>
                              <p:par>
                                <p:cTn id="110" presetID="10" presetClass="entr" presetSubtype="0" fill="hold" grpId="0" nodeType="withEffect">
                                  <p:stCondLst>
                                    <p:cond delay="1000"/>
                                  </p:stCondLst>
                                  <p:childTnLst>
                                    <p:set>
                                      <p:cBhvr>
                                        <p:cTn id="111" dur="1" fill="hold">
                                          <p:stCondLst>
                                            <p:cond delay="0"/>
                                          </p:stCondLst>
                                        </p:cTn>
                                        <p:tgtEl>
                                          <p:spTgt spid="133"/>
                                        </p:tgtEl>
                                        <p:attrNameLst>
                                          <p:attrName>style.visibility</p:attrName>
                                        </p:attrNameLst>
                                      </p:cBhvr>
                                      <p:to>
                                        <p:strVal val="visible"/>
                                      </p:to>
                                    </p:set>
                                    <p:animEffect transition="in" filter="fade">
                                      <p:cBhvr>
                                        <p:cTn id="112" dur="500"/>
                                        <p:tgtEl>
                                          <p:spTgt spid="133"/>
                                        </p:tgtEl>
                                      </p:cBhvr>
                                    </p:animEffect>
                                  </p:childTnLst>
                                </p:cTn>
                              </p:par>
                              <p:par>
                                <p:cTn id="113" presetID="6" presetClass="emph" presetSubtype="0" repeatCount="indefinite" accel="50000" decel="50000" autoRev="1" fill="hold" grpId="1" nodeType="withEffect">
                                  <p:stCondLst>
                                    <p:cond delay="1000"/>
                                  </p:stCondLst>
                                  <p:childTnLst>
                                    <p:animScale>
                                      <p:cBhvr>
                                        <p:cTn id="114" dur="2000" fill="hold"/>
                                        <p:tgtEl>
                                          <p:spTgt spid="133"/>
                                        </p:tgtEl>
                                      </p:cBhvr>
                                      <p:by x="50000" y="50000"/>
                                    </p:animScale>
                                  </p:childTnLst>
                                </p:cTn>
                              </p:par>
                              <p:par>
                                <p:cTn id="115" presetID="10" presetClass="entr" presetSubtype="0" fill="hold" grpId="0" nodeType="withEffect">
                                  <p:stCondLst>
                                    <p:cond delay="100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500"/>
                                        <p:tgtEl>
                                          <p:spTgt spid="132"/>
                                        </p:tgtEl>
                                      </p:cBhvr>
                                    </p:animEffect>
                                  </p:childTnLst>
                                </p:cTn>
                              </p:par>
                              <p:par>
                                <p:cTn id="118" presetID="6" presetClass="emph" presetSubtype="0" repeatCount="indefinite" accel="50000" decel="50000" autoRev="1" fill="hold" grpId="1" nodeType="withEffect">
                                  <p:stCondLst>
                                    <p:cond delay="1000"/>
                                  </p:stCondLst>
                                  <p:childTnLst>
                                    <p:animScale>
                                      <p:cBhvr>
                                        <p:cTn id="119" dur="2000" fill="hold"/>
                                        <p:tgtEl>
                                          <p:spTgt spid="132"/>
                                        </p:tgtEl>
                                      </p:cBhvr>
                                      <p:by x="50000" y="50000"/>
                                    </p:animScale>
                                  </p:childTnLst>
                                </p:cTn>
                              </p:par>
                              <p:par>
                                <p:cTn id="120" presetID="10" presetClass="entr" presetSubtype="0" fill="hold" grpId="0" nodeType="withEffect">
                                  <p:stCondLst>
                                    <p:cond delay="1000"/>
                                  </p:stCondLst>
                                  <p:childTnLst>
                                    <p:set>
                                      <p:cBhvr>
                                        <p:cTn id="121" dur="1" fill="hold">
                                          <p:stCondLst>
                                            <p:cond delay="0"/>
                                          </p:stCondLst>
                                        </p:cTn>
                                        <p:tgtEl>
                                          <p:spTgt spid="131"/>
                                        </p:tgtEl>
                                        <p:attrNameLst>
                                          <p:attrName>style.visibility</p:attrName>
                                        </p:attrNameLst>
                                      </p:cBhvr>
                                      <p:to>
                                        <p:strVal val="visible"/>
                                      </p:to>
                                    </p:set>
                                    <p:animEffect transition="in" filter="fade">
                                      <p:cBhvr>
                                        <p:cTn id="122" dur="500"/>
                                        <p:tgtEl>
                                          <p:spTgt spid="131"/>
                                        </p:tgtEl>
                                      </p:cBhvr>
                                    </p:animEffect>
                                  </p:childTnLst>
                                </p:cTn>
                              </p:par>
                              <p:par>
                                <p:cTn id="123" presetID="6" presetClass="emph" presetSubtype="0" repeatCount="indefinite" accel="50000" decel="50000" autoRev="1" fill="hold" grpId="1" nodeType="withEffect">
                                  <p:stCondLst>
                                    <p:cond delay="1000"/>
                                  </p:stCondLst>
                                  <p:childTnLst>
                                    <p:animScale>
                                      <p:cBhvr>
                                        <p:cTn id="124" dur="2000" fill="hold"/>
                                        <p:tgtEl>
                                          <p:spTgt spid="131"/>
                                        </p:tgtEl>
                                      </p:cBhvr>
                                      <p:by x="50000" y="50000"/>
                                    </p:animScale>
                                  </p:childTnLst>
                                </p:cTn>
                              </p:par>
                              <p:par>
                                <p:cTn id="125" presetID="10" presetClass="entr" presetSubtype="0" fill="hold" grpId="0" nodeType="withEffect">
                                  <p:stCondLst>
                                    <p:cond delay="1000"/>
                                  </p:stCondLst>
                                  <p:childTnLst>
                                    <p:set>
                                      <p:cBhvr>
                                        <p:cTn id="126" dur="1" fill="hold">
                                          <p:stCondLst>
                                            <p:cond delay="0"/>
                                          </p:stCondLst>
                                        </p:cTn>
                                        <p:tgtEl>
                                          <p:spTgt spid="118"/>
                                        </p:tgtEl>
                                        <p:attrNameLst>
                                          <p:attrName>style.visibility</p:attrName>
                                        </p:attrNameLst>
                                      </p:cBhvr>
                                      <p:to>
                                        <p:strVal val="visible"/>
                                      </p:to>
                                    </p:set>
                                    <p:animEffect transition="in" filter="fade">
                                      <p:cBhvr>
                                        <p:cTn id="127" dur="500"/>
                                        <p:tgtEl>
                                          <p:spTgt spid="118"/>
                                        </p:tgtEl>
                                      </p:cBhvr>
                                    </p:animEffect>
                                  </p:childTnLst>
                                </p:cTn>
                              </p:par>
                              <p:par>
                                <p:cTn id="128" presetID="6" presetClass="emph" presetSubtype="0" repeatCount="indefinite" accel="50000" decel="50000" autoRev="1" fill="hold" grpId="1" nodeType="withEffect">
                                  <p:stCondLst>
                                    <p:cond delay="1000"/>
                                  </p:stCondLst>
                                  <p:childTnLst>
                                    <p:animScale>
                                      <p:cBhvr>
                                        <p:cTn id="129" dur="2000" fill="hold"/>
                                        <p:tgtEl>
                                          <p:spTgt spid="118"/>
                                        </p:tgtEl>
                                      </p:cBhvr>
                                      <p:by x="50000" y="50000"/>
                                    </p:animScale>
                                  </p:childTnLst>
                                </p:cTn>
                              </p:par>
                              <p:par>
                                <p:cTn id="130" presetID="10" presetClass="entr" presetSubtype="0" fill="hold" grpId="0" nodeType="withEffect">
                                  <p:stCondLst>
                                    <p:cond delay="1000"/>
                                  </p:stCondLst>
                                  <p:childTnLst>
                                    <p:set>
                                      <p:cBhvr>
                                        <p:cTn id="131" dur="1" fill="hold">
                                          <p:stCondLst>
                                            <p:cond delay="0"/>
                                          </p:stCondLst>
                                        </p:cTn>
                                        <p:tgtEl>
                                          <p:spTgt spid="139"/>
                                        </p:tgtEl>
                                        <p:attrNameLst>
                                          <p:attrName>style.visibility</p:attrName>
                                        </p:attrNameLst>
                                      </p:cBhvr>
                                      <p:to>
                                        <p:strVal val="visible"/>
                                      </p:to>
                                    </p:set>
                                    <p:animEffect transition="in" filter="fade">
                                      <p:cBhvr>
                                        <p:cTn id="132" dur="500"/>
                                        <p:tgtEl>
                                          <p:spTgt spid="139"/>
                                        </p:tgtEl>
                                      </p:cBhvr>
                                    </p:animEffect>
                                  </p:childTnLst>
                                </p:cTn>
                              </p:par>
                              <p:par>
                                <p:cTn id="133" presetID="6" presetClass="emph" presetSubtype="0" repeatCount="indefinite" accel="50000" decel="50000" autoRev="1" fill="hold" grpId="1" nodeType="withEffect">
                                  <p:stCondLst>
                                    <p:cond delay="1000"/>
                                  </p:stCondLst>
                                  <p:childTnLst>
                                    <p:animScale>
                                      <p:cBhvr>
                                        <p:cTn id="134" dur="2000" fill="hold"/>
                                        <p:tgtEl>
                                          <p:spTgt spid="139"/>
                                        </p:tgtEl>
                                      </p:cBhvr>
                                      <p:by x="50000" y="50000"/>
                                    </p:animScale>
                                  </p:childTnLst>
                                </p:cTn>
                              </p:par>
                              <p:par>
                                <p:cTn id="135" presetID="10" presetClass="entr" presetSubtype="0" fill="hold" grpId="0" nodeType="withEffect">
                                  <p:stCondLst>
                                    <p:cond delay="1000"/>
                                  </p:stCondLst>
                                  <p:childTnLst>
                                    <p:set>
                                      <p:cBhvr>
                                        <p:cTn id="136" dur="1" fill="hold">
                                          <p:stCondLst>
                                            <p:cond delay="0"/>
                                          </p:stCondLst>
                                        </p:cTn>
                                        <p:tgtEl>
                                          <p:spTgt spid="143"/>
                                        </p:tgtEl>
                                        <p:attrNameLst>
                                          <p:attrName>style.visibility</p:attrName>
                                        </p:attrNameLst>
                                      </p:cBhvr>
                                      <p:to>
                                        <p:strVal val="visible"/>
                                      </p:to>
                                    </p:set>
                                    <p:animEffect transition="in" filter="fade">
                                      <p:cBhvr>
                                        <p:cTn id="137" dur="500"/>
                                        <p:tgtEl>
                                          <p:spTgt spid="143"/>
                                        </p:tgtEl>
                                      </p:cBhvr>
                                    </p:animEffect>
                                  </p:childTnLst>
                                </p:cTn>
                              </p:par>
                              <p:par>
                                <p:cTn id="138" presetID="6" presetClass="emph" presetSubtype="0" repeatCount="indefinite" accel="50000" decel="50000" autoRev="1" fill="hold" grpId="1" nodeType="withEffect">
                                  <p:stCondLst>
                                    <p:cond delay="1000"/>
                                  </p:stCondLst>
                                  <p:childTnLst>
                                    <p:animScale>
                                      <p:cBhvr>
                                        <p:cTn id="139" dur="2000" fill="hold"/>
                                        <p:tgtEl>
                                          <p:spTgt spid="143"/>
                                        </p:tgtEl>
                                      </p:cBhvr>
                                      <p:by x="50000" y="50000"/>
                                    </p:animScale>
                                  </p:childTnLst>
                                </p:cTn>
                              </p:par>
                              <p:par>
                                <p:cTn id="140" presetID="10" presetClass="entr" presetSubtype="0" fill="hold" grpId="0" nodeType="withEffect">
                                  <p:stCondLst>
                                    <p:cond delay="1000"/>
                                  </p:stCondLst>
                                  <p:childTnLst>
                                    <p:set>
                                      <p:cBhvr>
                                        <p:cTn id="141" dur="1" fill="hold">
                                          <p:stCondLst>
                                            <p:cond delay="0"/>
                                          </p:stCondLst>
                                        </p:cTn>
                                        <p:tgtEl>
                                          <p:spTgt spid="97"/>
                                        </p:tgtEl>
                                        <p:attrNameLst>
                                          <p:attrName>style.visibility</p:attrName>
                                        </p:attrNameLst>
                                      </p:cBhvr>
                                      <p:to>
                                        <p:strVal val="visible"/>
                                      </p:to>
                                    </p:set>
                                    <p:animEffect transition="in" filter="fade">
                                      <p:cBhvr>
                                        <p:cTn id="142" dur="500"/>
                                        <p:tgtEl>
                                          <p:spTgt spid="97"/>
                                        </p:tgtEl>
                                      </p:cBhvr>
                                    </p:animEffect>
                                  </p:childTnLst>
                                </p:cTn>
                              </p:par>
                              <p:par>
                                <p:cTn id="143" presetID="6" presetClass="emph" presetSubtype="0" repeatCount="indefinite" accel="50000" decel="50000" autoRev="1" fill="hold" grpId="1" nodeType="withEffect">
                                  <p:stCondLst>
                                    <p:cond delay="1000"/>
                                  </p:stCondLst>
                                  <p:childTnLst>
                                    <p:animScale>
                                      <p:cBhvr>
                                        <p:cTn id="144" dur="2000" fill="hold"/>
                                        <p:tgtEl>
                                          <p:spTgt spid="97"/>
                                        </p:tgtEl>
                                      </p:cBhvr>
                                      <p:by x="50000" y="50000"/>
                                    </p:animScale>
                                  </p:childTnLst>
                                </p:cTn>
                              </p:par>
                              <p:par>
                                <p:cTn id="145" presetID="10" presetClass="entr" presetSubtype="0" fill="hold" grpId="0" nodeType="withEffect">
                                  <p:stCondLst>
                                    <p:cond delay="1000"/>
                                  </p:stCondLst>
                                  <p:childTnLst>
                                    <p:set>
                                      <p:cBhvr>
                                        <p:cTn id="146" dur="1" fill="hold">
                                          <p:stCondLst>
                                            <p:cond delay="0"/>
                                          </p:stCondLst>
                                        </p:cTn>
                                        <p:tgtEl>
                                          <p:spTgt spid="101"/>
                                        </p:tgtEl>
                                        <p:attrNameLst>
                                          <p:attrName>style.visibility</p:attrName>
                                        </p:attrNameLst>
                                      </p:cBhvr>
                                      <p:to>
                                        <p:strVal val="visible"/>
                                      </p:to>
                                    </p:set>
                                    <p:animEffect transition="in" filter="fade">
                                      <p:cBhvr>
                                        <p:cTn id="147" dur="500"/>
                                        <p:tgtEl>
                                          <p:spTgt spid="101"/>
                                        </p:tgtEl>
                                      </p:cBhvr>
                                    </p:animEffect>
                                  </p:childTnLst>
                                </p:cTn>
                              </p:par>
                              <p:par>
                                <p:cTn id="148" presetID="6" presetClass="emph" presetSubtype="0" repeatCount="indefinite" accel="50000" decel="50000" autoRev="1" fill="hold" grpId="1" nodeType="withEffect">
                                  <p:stCondLst>
                                    <p:cond delay="1000"/>
                                  </p:stCondLst>
                                  <p:childTnLst>
                                    <p:animScale>
                                      <p:cBhvr>
                                        <p:cTn id="149" dur="2000" fill="hold"/>
                                        <p:tgtEl>
                                          <p:spTgt spid="101"/>
                                        </p:tgtEl>
                                      </p:cBhvr>
                                      <p:by x="50000" y="50000"/>
                                    </p:animScale>
                                  </p:childTnLst>
                                </p:cTn>
                              </p:par>
                              <p:par>
                                <p:cTn id="150" presetID="10" presetClass="entr" presetSubtype="0" fill="hold" grpId="0" nodeType="withEffect">
                                  <p:stCondLst>
                                    <p:cond delay="1000"/>
                                  </p:stCondLst>
                                  <p:childTnLst>
                                    <p:set>
                                      <p:cBhvr>
                                        <p:cTn id="151" dur="1" fill="hold">
                                          <p:stCondLst>
                                            <p:cond delay="0"/>
                                          </p:stCondLst>
                                        </p:cTn>
                                        <p:tgtEl>
                                          <p:spTgt spid="137"/>
                                        </p:tgtEl>
                                        <p:attrNameLst>
                                          <p:attrName>style.visibility</p:attrName>
                                        </p:attrNameLst>
                                      </p:cBhvr>
                                      <p:to>
                                        <p:strVal val="visible"/>
                                      </p:to>
                                    </p:set>
                                    <p:animEffect transition="in" filter="fade">
                                      <p:cBhvr>
                                        <p:cTn id="152" dur="500"/>
                                        <p:tgtEl>
                                          <p:spTgt spid="137"/>
                                        </p:tgtEl>
                                      </p:cBhvr>
                                    </p:animEffect>
                                  </p:childTnLst>
                                </p:cTn>
                              </p:par>
                              <p:par>
                                <p:cTn id="153" presetID="6" presetClass="emph" presetSubtype="0" repeatCount="indefinite" accel="50000" decel="50000" autoRev="1" fill="hold" grpId="1" nodeType="withEffect">
                                  <p:stCondLst>
                                    <p:cond delay="1000"/>
                                  </p:stCondLst>
                                  <p:childTnLst>
                                    <p:animScale>
                                      <p:cBhvr>
                                        <p:cTn id="154" dur="2000" fill="hold"/>
                                        <p:tgtEl>
                                          <p:spTgt spid="137"/>
                                        </p:tgtEl>
                                      </p:cBhvr>
                                      <p:by x="50000" y="50000"/>
                                    </p:animScale>
                                  </p:childTnLst>
                                </p:cTn>
                              </p:par>
                              <p:par>
                                <p:cTn id="155" presetID="10" presetClass="entr" presetSubtype="0" fill="hold" grpId="0" nodeType="withEffect">
                                  <p:stCondLst>
                                    <p:cond delay="1000"/>
                                  </p:stCondLst>
                                  <p:childTnLst>
                                    <p:set>
                                      <p:cBhvr>
                                        <p:cTn id="156" dur="1" fill="hold">
                                          <p:stCondLst>
                                            <p:cond delay="0"/>
                                          </p:stCondLst>
                                        </p:cTn>
                                        <p:tgtEl>
                                          <p:spTgt spid="119"/>
                                        </p:tgtEl>
                                        <p:attrNameLst>
                                          <p:attrName>style.visibility</p:attrName>
                                        </p:attrNameLst>
                                      </p:cBhvr>
                                      <p:to>
                                        <p:strVal val="visible"/>
                                      </p:to>
                                    </p:set>
                                    <p:animEffect transition="in" filter="fade">
                                      <p:cBhvr>
                                        <p:cTn id="157" dur="500"/>
                                        <p:tgtEl>
                                          <p:spTgt spid="119"/>
                                        </p:tgtEl>
                                      </p:cBhvr>
                                    </p:animEffect>
                                  </p:childTnLst>
                                </p:cTn>
                              </p:par>
                              <p:par>
                                <p:cTn id="158" presetID="6" presetClass="emph" presetSubtype="0" repeatCount="indefinite" accel="50000" decel="50000" autoRev="1" fill="hold" grpId="1" nodeType="withEffect">
                                  <p:stCondLst>
                                    <p:cond delay="1000"/>
                                  </p:stCondLst>
                                  <p:childTnLst>
                                    <p:animScale>
                                      <p:cBhvr>
                                        <p:cTn id="159" dur="2000" fill="hold"/>
                                        <p:tgtEl>
                                          <p:spTgt spid="119"/>
                                        </p:tgtEl>
                                      </p:cBhvr>
                                      <p:by x="50000" y="50000"/>
                                    </p:animScale>
                                  </p:childTnLst>
                                </p:cTn>
                              </p:par>
                              <p:par>
                                <p:cTn id="160" presetID="10" presetClass="entr" presetSubtype="0" fill="hold" grpId="0" nodeType="withEffect">
                                  <p:stCondLst>
                                    <p:cond delay="1000"/>
                                  </p:stCondLst>
                                  <p:childTnLst>
                                    <p:set>
                                      <p:cBhvr>
                                        <p:cTn id="161" dur="1" fill="hold">
                                          <p:stCondLst>
                                            <p:cond delay="0"/>
                                          </p:stCondLst>
                                        </p:cTn>
                                        <p:tgtEl>
                                          <p:spTgt spid="136"/>
                                        </p:tgtEl>
                                        <p:attrNameLst>
                                          <p:attrName>style.visibility</p:attrName>
                                        </p:attrNameLst>
                                      </p:cBhvr>
                                      <p:to>
                                        <p:strVal val="visible"/>
                                      </p:to>
                                    </p:set>
                                    <p:animEffect transition="in" filter="fade">
                                      <p:cBhvr>
                                        <p:cTn id="162" dur="500"/>
                                        <p:tgtEl>
                                          <p:spTgt spid="136"/>
                                        </p:tgtEl>
                                      </p:cBhvr>
                                    </p:animEffect>
                                  </p:childTnLst>
                                </p:cTn>
                              </p:par>
                              <p:par>
                                <p:cTn id="163" presetID="6" presetClass="emph" presetSubtype="0" repeatCount="indefinite" accel="50000" decel="50000" autoRev="1" fill="hold" grpId="1" nodeType="withEffect">
                                  <p:stCondLst>
                                    <p:cond delay="1000"/>
                                  </p:stCondLst>
                                  <p:childTnLst>
                                    <p:animScale>
                                      <p:cBhvr>
                                        <p:cTn id="164" dur="2000" fill="hold"/>
                                        <p:tgtEl>
                                          <p:spTgt spid="136"/>
                                        </p:tgtEl>
                                      </p:cBhvr>
                                      <p:by x="50000" y="50000"/>
                                    </p:animScale>
                                  </p:childTnLst>
                                </p:cTn>
                              </p:par>
                              <p:par>
                                <p:cTn id="165" presetID="10" presetClass="entr" presetSubtype="0" fill="hold" grpId="0" nodeType="withEffect">
                                  <p:stCondLst>
                                    <p:cond delay="1000"/>
                                  </p:stCondLst>
                                  <p:childTnLst>
                                    <p:set>
                                      <p:cBhvr>
                                        <p:cTn id="166" dur="1" fill="hold">
                                          <p:stCondLst>
                                            <p:cond delay="0"/>
                                          </p:stCondLst>
                                        </p:cTn>
                                        <p:tgtEl>
                                          <p:spTgt spid="138"/>
                                        </p:tgtEl>
                                        <p:attrNameLst>
                                          <p:attrName>style.visibility</p:attrName>
                                        </p:attrNameLst>
                                      </p:cBhvr>
                                      <p:to>
                                        <p:strVal val="visible"/>
                                      </p:to>
                                    </p:set>
                                    <p:animEffect transition="in" filter="fade">
                                      <p:cBhvr>
                                        <p:cTn id="167" dur="500"/>
                                        <p:tgtEl>
                                          <p:spTgt spid="138"/>
                                        </p:tgtEl>
                                      </p:cBhvr>
                                    </p:animEffect>
                                  </p:childTnLst>
                                </p:cTn>
                              </p:par>
                              <p:par>
                                <p:cTn id="168" presetID="6" presetClass="emph" presetSubtype="0" repeatCount="indefinite" accel="50000" decel="50000" autoRev="1" fill="hold" grpId="1" nodeType="withEffect">
                                  <p:stCondLst>
                                    <p:cond delay="1000"/>
                                  </p:stCondLst>
                                  <p:childTnLst>
                                    <p:animScale>
                                      <p:cBhvr>
                                        <p:cTn id="169" dur="2000" fill="hold"/>
                                        <p:tgtEl>
                                          <p:spTgt spid="138"/>
                                        </p:tgtEl>
                                      </p:cBhvr>
                                      <p:by x="50000" y="50000"/>
                                    </p:animScale>
                                  </p:childTnLst>
                                </p:cTn>
                              </p:par>
                              <p:par>
                                <p:cTn id="170" presetID="10" presetClass="entr" presetSubtype="0" fill="hold" grpId="0" nodeType="withEffect">
                                  <p:stCondLst>
                                    <p:cond delay="1000"/>
                                  </p:stCondLst>
                                  <p:childTnLst>
                                    <p:set>
                                      <p:cBhvr>
                                        <p:cTn id="171" dur="1" fill="hold">
                                          <p:stCondLst>
                                            <p:cond delay="0"/>
                                          </p:stCondLst>
                                        </p:cTn>
                                        <p:tgtEl>
                                          <p:spTgt spid="146"/>
                                        </p:tgtEl>
                                        <p:attrNameLst>
                                          <p:attrName>style.visibility</p:attrName>
                                        </p:attrNameLst>
                                      </p:cBhvr>
                                      <p:to>
                                        <p:strVal val="visible"/>
                                      </p:to>
                                    </p:set>
                                    <p:animEffect transition="in" filter="fade">
                                      <p:cBhvr>
                                        <p:cTn id="172" dur="500"/>
                                        <p:tgtEl>
                                          <p:spTgt spid="146"/>
                                        </p:tgtEl>
                                      </p:cBhvr>
                                    </p:animEffect>
                                  </p:childTnLst>
                                </p:cTn>
                              </p:par>
                              <p:par>
                                <p:cTn id="173" presetID="6" presetClass="emph" presetSubtype="0" repeatCount="indefinite" accel="50000" decel="50000" autoRev="1" fill="hold" grpId="1" nodeType="withEffect">
                                  <p:stCondLst>
                                    <p:cond delay="1000"/>
                                  </p:stCondLst>
                                  <p:childTnLst>
                                    <p:animScale>
                                      <p:cBhvr>
                                        <p:cTn id="174" dur="2000" fill="hold"/>
                                        <p:tgtEl>
                                          <p:spTgt spid="146"/>
                                        </p:tgtEl>
                                      </p:cBhvr>
                                      <p:by x="50000" y="50000"/>
                                    </p:animScale>
                                  </p:childTnLst>
                                </p:cTn>
                              </p:par>
                              <p:par>
                                <p:cTn id="175" presetID="10" presetClass="entr" presetSubtype="0" fill="hold" grpId="0" nodeType="withEffect">
                                  <p:stCondLst>
                                    <p:cond delay="1000"/>
                                  </p:stCondLst>
                                  <p:childTnLst>
                                    <p:set>
                                      <p:cBhvr>
                                        <p:cTn id="176" dur="1" fill="hold">
                                          <p:stCondLst>
                                            <p:cond delay="0"/>
                                          </p:stCondLst>
                                        </p:cTn>
                                        <p:tgtEl>
                                          <p:spTgt spid="104"/>
                                        </p:tgtEl>
                                        <p:attrNameLst>
                                          <p:attrName>style.visibility</p:attrName>
                                        </p:attrNameLst>
                                      </p:cBhvr>
                                      <p:to>
                                        <p:strVal val="visible"/>
                                      </p:to>
                                    </p:set>
                                    <p:animEffect transition="in" filter="fade">
                                      <p:cBhvr>
                                        <p:cTn id="177" dur="500"/>
                                        <p:tgtEl>
                                          <p:spTgt spid="104"/>
                                        </p:tgtEl>
                                      </p:cBhvr>
                                    </p:animEffect>
                                  </p:childTnLst>
                                </p:cTn>
                              </p:par>
                              <p:par>
                                <p:cTn id="178" presetID="6" presetClass="emph" presetSubtype="0" repeatCount="indefinite" accel="50000" decel="50000" autoRev="1" fill="hold" grpId="1" nodeType="withEffect">
                                  <p:stCondLst>
                                    <p:cond delay="1000"/>
                                  </p:stCondLst>
                                  <p:childTnLst>
                                    <p:animScale>
                                      <p:cBhvr>
                                        <p:cTn id="179" dur="2000" fill="hold"/>
                                        <p:tgtEl>
                                          <p:spTgt spid="104"/>
                                        </p:tgtEl>
                                      </p:cBhvr>
                                      <p:by x="50000" y="50000"/>
                                    </p:animScale>
                                  </p:childTnLst>
                                </p:cTn>
                              </p:par>
                              <p:par>
                                <p:cTn id="180" presetID="10" presetClass="entr" presetSubtype="0" fill="hold" grpId="0" nodeType="withEffect">
                                  <p:stCondLst>
                                    <p:cond delay="100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6" presetClass="emph" presetSubtype="0" repeatCount="indefinite" accel="50000" decel="50000" autoRev="1" fill="hold" grpId="1" nodeType="withEffect">
                                  <p:stCondLst>
                                    <p:cond delay="1000"/>
                                  </p:stCondLst>
                                  <p:childTnLst>
                                    <p:animScale>
                                      <p:cBhvr>
                                        <p:cTn id="184" dur="2000" fill="hold"/>
                                        <p:tgtEl>
                                          <p:spTgt spid="106"/>
                                        </p:tgtEl>
                                      </p:cBhvr>
                                      <p:by x="50000" y="50000"/>
                                    </p:animScale>
                                  </p:childTnLst>
                                </p:cTn>
                              </p:par>
                              <p:par>
                                <p:cTn id="185" presetID="10" presetClass="entr" presetSubtype="0" fill="hold" grpId="0" nodeType="withEffect">
                                  <p:stCondLst>
                                    <p:cond delay="1000"/>
                                  </p:stCondLst>
                                  <p:childTnLst>
                                    <p:set>
                                      <p:cBhvr>
                                        <p:cTn id="186" dur="1" fill="hold">
                                          <p:stCondLst>
                                            <p:cond delay="0"/>
                                          </p:stCondLst>
                                        </p:cTn>
                                        <p:tgtEl>
                                          <p:spTgt spid="103"/>
                                        </p:tgtEl>
                                        <p:attrNameLst>
                                          <p:attrName>style.visibility</p:attrName>
                                        </p:attrNameLst>
                                      </p:cBhvr>
                                      <p:to>
                                        <p:strVal val="visible"/>
                                      </p:to>
                                    </p:set>
                                    <p:animEffect transition="in" filter="fade">
                                      <p:cBhvr>
                                        <p:cTn id="187" dur="500"/>
                                        <p:tgtEl>
                                          <p:spTgt spid="103"/>
                                        </p:tgtEl>
                                      </p:cBhvr>
                                    </p:animEffect>
                                  </p:childTnLst>
                                </p:cTn>
                              </p:par>
                              <p:par>
                                <p:cTn id="188" presetID="6" presetClass="emph" presetSubtype="0" repeatCount="indefinite" accel="50000" decel="50000" autoRev="1" fill="hold" grpId="1" nodeType="withEffect">
                                  <p:stCondLst>
                                    <p:cond delay="1000"/>
                                  </p:stCondLst>
                                  <p:childTnLst>
                                    <p:animScale>
                                      <p:cBhvr>
                                        <p:cTn id="189" dur="2000" fill="hold"/>
                                        <p:tgtEl>
                                          <p:spTgt spid="103"/>
                                        </p:tgtEl>
                                      </p:cBhvr>
                                      <p:by x="50000" y="50000"/>
                                    </p:animScale>
                                  </p:childTnLst>
                                </p:cTn>
                              </p:par>
                              <p:par>
                                <p:cTn id="190" presetID="10" presetClass="entr" presetSubtype="0" fill="hold" grpId="0" nodeType="withEffect">
                                  <p:stCondLst>
                                    <p:cond delay="1000"/>
                                  </p:stCondLst>
                                  <p:childTnLst>
                                    <p:set>
                                      <p:cBhvr>
                                        <p:cTn id="191" dur="1" fill="hold">
                                          <p:stCondLst>
                                            <p:cond delay="0"/>
                                          </p:stCondLst>
                                        </p:cTn>
                                        <p:tgtEl>
                                          <p:spTgt spid="105"/>
                                        </p:tgtEl>
                                        <p:attrNameLst>
                                          <p:attrName>style.visibility</p:attrName>
                                        </p:attrNameLst>
                                      </p:cBhvr>
                                      <p:to>
                                        <p:strVal val="visible"/>
                                      </p:to>
                                    </p:set>
                                    <p:animEffect transition="in" filter="fade">
                                      <p:cBhvr>
                                        <p:cTn id="192" dur="500"/>
                                        <p:tgtEl>
                                          <p:spTgt spid="105"/>
                                        </p:tgtEl>
                                      </p:cBhvr>
                                    </p:animEffect>
                                  </p:childTnLst>
                                </p:cTn>
                              </p:par>
                              <p:par>
                                <p:cTn id="193" presetID="6" presetClass="emph" presetSubtype="0" repeatCount="indefinite" accel="50000" decel="50000" autoRev="1" fill="hold" grpId="1" nodeType="withEffect">
                                  <p:stCondLst>
                                    <p:cond delay="1000"/>
                                  </p:stCondLst>
                                  <p:childTnLst>
                                    <p:animScale>
                                      <p:cBhvr>
                                        <p:cTn id="194" dur="2000" fill="hold"/>
                                        <p:tgtEl>
                                          <p:spTgt spid="105"/>
                                        </p:tgtEl>
                                      </p:cBhvr>
                                      <p:by x="50000" y="50000"/>
                                    </p:animScale>
                                  </p:childTnLst>
                                </p:cTn>
                              </p:par>
                              <p:par>
                                <p:cTn id="195" presetID="10" presetClass="entr" presetSubtype="0" fill="hold" grpId="0" nodeType="withEffect">
                                  <p:stCondLst>
                                    <p:cond delay="1000"/>
                                  </p:stCondLst>
                                  <p:childTnLst>
                                    <p:set>
                                      <p:cBhvr>
                                        <p:cTn id="196" dur="1" fill="hold">
                                          <p:stCondLst>
                                            <p:cond delay="0"/>
                                          </p:stCondLst>
                                        </p:cTn>
                                        <p:tgtEl>
                                          <p:spTgt spid="144"/>
                                        </p:tgtEl>
                                        <p:attrNameLst>
                                          <p:attrName>style.visibility</p:attrName>
                                        </p:attrNameLst>
                                      </p:cBhvr>
                                      <p:to>
                                        <p:strVal val="visible"/>
                                      </p:to>
                                    </p:set>
                                    <p:animEffect transition="in" filter="fade">
                                      <p:cBhvr>
                                        <p:cTn id="197" dur="500"/>
                                        <p:tgtEl>
                                          <p:spTgt spid="144"/>
                                        </p:tgtEl>
                                      </p:cBhvr>
                                    </p:animEffect>
                                  </p:childTnLst>
                                </p:cTn>
                              </p:par>
                              <p:par>
                                <p:cTn id="198" presetID="6" presetClass="emph" presetSubtype="0" repeatCount="indefinite" accel="50000" decel="50000" autoRev="1" fill="hold" grpId="1" nodeType="withEffect">
                                  <p:stCondLst>
                                    <p:cond delay="1000"/>
                                  </p:stCondLst>
                                  <p:childTnLst>
                                    <p:animScale>
                                      <p:cBhvr>
                                        <p:cTn id="199" dur="2000" fill="hold"/>
                                        <p:tgtEl>
                                          <p:spTgt spid="144"/>
                                        </p:tgtEl>
                                      </p:cBhvr>
                                      <p:by x="50000" y="50000"/>
                                    </p:animScale>
                                  </p:childTnLst>
                                </p:cTn>
                              </p:par>
                              <p:par>
                                <p:cTn id="200" presetID="10" presetClass="entr" presetSubtype="0" fill="hold" grpId="0" nodeType="withEffect">
                                  <p:stCondLst>
                                    <p:cond delay="1000"/>
                                  </p:stCondLst>
                                  <p:childTnLst>
                                    <p:set>
                                      <p:cBhvr>
                                        <p:cTn id="201" dur="1" fill="hold">
                                          <p:stCondLst>
                                            <p:cond delay="0"/>
                                          </p:stCondLst>
                                        </p:cTn>
                                        <p:tgtEl>
                                          <p:spTgt spid="107"/>
                                        </p:tgtEl>
                                        <p:attrNameLst>
                                          <p:attrName>style.visibility</p:attrName>
                                        </p:attrNameLst>
                                      </p:cBhvr>
                                      <p:to>
                                        <p:strVal val="visible"/>
                                      </p:to>
                                    </p:set>
                                    <p:animEffect transition="in" filter="fade">
                                      <p:cBhvr>
                                        <p:cTn id="202" dur="500"/>
                                        <p:tgtEl>
                                          <p:spTgt spid="107"/>
                                        </p:tgtEl>
                                      </p:cBhvr>
                                    </p:animEffect>
                                  </p:childTnLst>
                                </p:cTn>
                              </p:par>
                              <p:par>
                                <p:cTn id="203" presetID="6" presetClass="emph" presetSubtype="0" repeatCount="indefinite" accel="50000" decel="50000" autoRev="1" fill="hold" grpId="1" nodeType="withEffect">
                                  <p:stCondLst>
                                    <p:cond delay="1000"/>
                                  </p:stCondLst>
                                  <p:childTnLst>
                                    <p:animScale>
                                      <p:cBhvr>
                                        <p:cTn id="204" dur="2000" fill="hold"/>
                                        <p:tgtEl>
                                          <p:spTgt spid="107"/>
                                        </p:tgtEl>
                                      </p:cBhvr>
                                      <p:by x="50000" y="50000"/>
                                    </p:animScale>
                                  </p:childTnLst>
                                </p:cTn>
                              </p:par>
                              <p:par>
                                <p:cTn id="205" presetID="10" presetClass="entr" presetSubtype="0" fill="hold" grpId="0" nodeType="withEffect">
                                  <p:stCondLst>
                                    <p:cond delay="1000"/>
                                  </p:stCondLst>
                                  <p:childTnLst>
                                    <p:set>
                                      <p:cBhvr>
                                        <p:cTn id="206" dur="1" fill="hold">
                                          <p:stCondLst>
                                            <p:cond delay="0"/>
                                          </p:stCondLst>
                                        </p:cTn>
                                        <p:tgtEl>
                                          <p:spTgt spid="109"/>
                                        </p:tgtEl>
                                        <p:attrNameLst>
                                          <p:attrName>style.visibility</p:attrName>
                                        </p:attrNameLst>
                                      </p:cBhvr>
                                      <p:to>
                                        <p:strVal val="visible"/>
                                      </p:to>
                                    </p:set>
                                    <p:animEffect transition="in" filter="fade">
                                      <p:cBhvr>
                                        <p:cTn id="207" dur="500"/>
                                        <p:tgtEl>
                                          <p:spTgt spid="109"/>
                                        </p:tgtEl>
                                      </p:cBhvr>
                                    </p:animEffect>
                                  </p:childTnLst>
                                </p:cTn>
                              </p:par>
                              <p:par>
                                <p:cTn id="208" presetID="6" presetClass="emph" presetSubtype="0" repeatCount="indefinite" accel="50000" decel="50000" autoRev="1" fill="hold" grpId="1" nodeType="withEffect">
                                  <p:stCondLst>
                                    <p:cond delay="1000"/>
                                  </p:stCondLst>
                                  <p:childTnLst>
                                    <p:animScale>
                                      <p:cBhvr>
                                        <p:cTn id="209" dur="2000" fill="hold"/>
                                        <p:tgtEl>
                                          <p:spTgt spid="109"/>
                                        </p:tgtEl>
                                      </p:cBhvr>
                                      <p:by x="50000" y="50000"/>
                                    </p:animScale>
                                  </p:childTnLst>
                                </p:cTn>
                              </p:par>
                              <p:par>
                                <p:cTn id="210" presetID="10" presetClass="entr" presetSubtype="0" fill="hold" grpId="0" nodeType="withEffect">
                                  <p:stCondLst>
                                    <p:cond delay="1000"/>
                                  </p:stCondLst>
                                  <p:childTnLst>
                                    <p:set>
                                      <p:cBhvr>
                                        <p:cTn id="211" dur="1" fill="hold">
                                          <p:stCondLst>
                                            <p:cond delay="0"/>
                                          </p:stCondLst>
                                        </p:cTn>
                                        <p:tgtEl>
                                          <p:spTgt spid="110"/>
                                        </p:tgtEl>
                                        <p:attrNameLst>
                                          <p:attrName>style.visibility</p:attrName>
                                        </p:attrNameLst>
                                      </p:cBhvr>
                                      <p:to>
                                        <p:strVal val="visible"/>
                                      </p:to>
                                    </p:set>
                                    <p:animEffect transition="in" filter="fade">
                                      <p:cBhvr>
                                        <p:cTn id="212" dur="500"/>
                                        <p:tgtEl>
                                          <p:spTgt spid="110"/>
                                        </p:tgtEl>
                                      </p:cBhvr>
                                    </p:animEffect>
                                  </p:childTnLst>
                                </p:cTn>
                              </p:par>
                              <p:par>
                                <p:cTn id="213" presetID="6" presetClass="emph" presetSubtype="0" repeatCount="indefinite" accel="50000" decel="50000" autoRev="1" fill="hold" grpId="1" nodeType="withEffect">
                                  <p:stCondLst>
                                    <p:cond delay="1000"/>
                                  </p:stCondLst>
                                  <p:childTnLst>
                                    <p:animScale>
                                      <p:cBhvr>
                                        <p:cTn id="214" dur="2000" fill="hold"/>
                                        <p:tgtEl>
                                          <p:spTgt spid="110"/>
                                        </p:tgtEl>
                                      </p:cBhvr>
                                      <p:by x="50000" y="50000"/>
                                    </p:animScale>
                                  </p:childTnLst>
                                </p:cTn>
                              </p:par>
                              <p:par>
                                <p:cTn id="215" presetID="10" presetClass="entr" presetSubtype="0" fill="hold" grpId="0" nodeType="withEffect">
                                  <p:stCondLst>
                                    <p:cond delay="1000"/>
                                  </p:stCondLst>
                                  <p:childTnLst>
                                    <p:set>
                                      <p:cBhvr>
                                        <p:cTn id="216" dur="1" fill="hold">
                                          <p:stCondLst>
                                            <p:cond delay="0"/>
                                          </p:stCondLst>
                                        </p:cTn>
                                        <p:tgtEl>
                                          <p:spTgt spid="113"/>
                                        </p:tgtEl>
                                        <p:attrNameLst>
                                          <p:attrName>style.visibility</p:attrName>
                                        </p:attrNameLst>
                                      </p:cBhvr>
                                      <p:to>
                                        <p:strVal val="visible"/>
                                      </p:to>
                                    </p:set>
                                    <p:animEffect transition="in" filter="fade">
                                      <p:cBhvr>
                                        <p:cTn id="217" dur="500"/>
                                        <p:tgtEl>
                                          <p:spTgt spid="113"/>
                                        </p:tgtEl>
                                      </p:cBhvr>
                                    </p:animEffect>
                                  </p:childTnLst>
                                </p:cTn>
                              </p:par>
                              <p:par>
                                <p:cTn id="218" presetID="6" presetClass="emph" presetSubtype="0" repeatCount="indefinite" accel="50000" decel="50000" autoRev="1" fill="hold" grpId="1" nodeType="withEffect">
                                  <p:stCondLst>
                                    <p:cond delay="1000"/>
                                  </p:stCondLst>
                                  <p:childTnLst>
                                    <p:animScale>
                                      <p:cBhvr>
                                        <p:cTn id="219" dur="2000" fill="hold"/>
                                        <p:tgtEl>
                                          <p:spTgt spid="113"/>
                                        </p:tgtEl>
                                      </p:cBhvr>
                                      <p:by x="50000" y="50000"/>
                                    </p:animScale>
                                  </p:childTnLst>
                                </p:cTn>
                              </p:par>
                              <p:par>
                                <p:cTn id="220" presetID="10" presetClass="entr" presetSubtype="0" fill="hold" grpId="0" nodeType="withEffect">
                                  <p:stCondLst>
                                    <p:cond delay="1000"/>
                                  </p:stCondLst>
                                  <p:childTnLst>
                                    <p:set>
                                      <p:cBhvr>
                                        <p:cTn id="221" dur="1" fill="hold">
                                          <p:stCondLst>
                                            <p:cond delay="0"/>
                                          </p:stCondLst>
                                        </p:cTn>
                                        <p:tgtEl>
                                          <p:spTgt spid="111"/>
                                        </p:tgtEl>
                                        <p:attrNameLst>
                                          <p:attrName>style.visibility</p:attrName>
                                        </p:attrNameLst>
                                      </p:cBhvr>
                                      <p:to>
                                        <p:strVal val="visible"/>
                                      </p:to>
                                    </p:set>
                                    <p:animEffect transition="in" filter="fade">
                                      <p:cBhvr>
                                        <p:cTn id="222" dur="500"/>
                                        <p:tgtEl>
                                          <p:spTgt spid="111"/>
                                        </p:tgtEl>
                                      </p:cBhvr>
                                    </p:animEffect>
                                  </p:childTnLst>
                                </p:cTn>
                              </p:par>
                              <p:par>
                                <p:cTn id="223" presetID="6" presetClass="emph" presetSubtype="0" repeatCount="indefinite" accel="50000" decel="50000" autoRev="1" fill="hold" grpId="1" nodeType="withEffect">
                                  <p:stCondLst>
                                    <p:cond delay="1000"/>
                                  </p:stCondLst>
                                  <p:childTnLst>
                                    <p:animScale>
                                      <p:cBhvr>
                                        <p:cTn id="224" dur="2000" fill="hold"/>
                                        <p:tgtEl>
                                          <p:spTgt spid="111"/>
                                        </p:tgtEl>
                                      </p:cBhvr>
                                      <p:by x="50000" y="50000"/>
                                    </p:animScale>
                                  </p:childTnLst>
                                </p:cTn>
                              </p:par>
                              <p:par>
                                <p:cTn id="225" presetID="10" presetClass="entr" presetSubtype="0" fill="hold" grpId="0" nodeType="withEffect">
                                  <p:stCondLst>
                                    <p:cond delay="1000"/>
                                  </p:stCondLst>
                                  <p:childTnLst>
                                    <p:set>
                                      <p:cBhvr>
                                        <p:cTn id="226" dur="1" fill="hold">
                                          <p:stCondLst>
                                            <p:cond delay="0"/>
                                          </p:stCondLst>
                                        </p:cTn>
                                        <p:tgtEl>
                                          <p:spTgt spid="112"/>
                                        </p:tgtEl>
                                        <p:attrNameLst>
                                          <p:attrName>style.visibility</p:attrName>
                                        </p:attrNameLst>
                                      </p:cBhvr>
                                      <p:to>
                                        <p:strVal val="visible"/>
                                      </p:to>
                                    </p:set>
                                    <p:animEffect transition="in" filter="fade">
                                      <p:cBhvr>
                                        <p:cTn id="227" dur="500"/>
                                        <p:tgtEl>
                                          <p:spTgt spid="112"/>
                                        </p:tgtEl>
                                      </p:cBhvr>
                                    </p:animEffect>
                                  </p:childTnLst>
                                </p:cTn>
                              </p:par>
                              <p:par>
                                <p:cTn id="228" presetID="6" presetClass="emph" presetSubtype="0" repeatCount="indefinite" accel="50000" decel="50000" autoRev="1" fill="hold" grpId="1" nodeType="withEffect">
                                  <p:stCondLst>
                                    <p:cond delay="1000"/>
                                  </p:stCondLst>
                                  <p:childTnLst>
                                    <p:animScale>
                                      <p:cBhvr>
                                        <p:cTn id="229" dur="2000" fill="hold"/>
                                        <p:tgtEl>
                                          <p:spTgt spid="112"/>
                                        </p:tgtEl>
                                      </p:cBhvr>
                                      <p:by x="50000" y="50000"/>
                                    </p:animScale>
                                  </p:childTnLst>
                                </p:cTn>
                              </p:par>
                              <p:par>
                                <p:cTn id="230" presetID="10" presetClass="entr" presetSubtype="0" fill="hold" grpId="0" nodeType="withEffect">
                                  <p:stCondLst>
                                    <p:cond delay="100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500"/>
                                        <p:tgtEl>
                                          <p:spTgt spid="141"/>
                                        </p:tgtEl>
                                      </p:cBhvr>
                                    </p:animEffect>
                                  </p:childTnLst>
                                </p:cTn>
                              </p:par>
                              <p:par>
                                <p:cTn id="233" presetID="6" presetClass="emph" presetSubtype="0" repeatCount="indefinite" accel="50000" decel="50000" autoRev="1" fill="hold" grpId="1" nodeType="withEffect">
                                  <p:stCondLst>
                                    <p:cond delay="1000"/>
                                  </p:stCondLst>
                                  <p:childTnLst>
                                    <p:animScale>
                                      <p:cBhvr>
                                        <p:cTn id="234" dur="2000" fill="hold"/>
                                        <p:tgtEl>
                                          <p:spTgt spid="141"/>
                                        </p:tgtEl>
                                      </p:cBhvr>
                                      <p:by x="50000" y="50000"/>
                                    </p:animScale>
                                  </p:childTnLst>
                                </p:cTn>
                              </p:par>
                              <p:par>
                                <p:cTn id="235" presetID="10" presetClass="entr" presetSubtype="0" fill="hold" grpId="0" nodeType="withEffect">
                                  <p:stCondLst>
                                    <p:cond delay="1000"/>
                                  </p:stCondLst>
                                  <p:childTnLst>
                                    <p:set>
                                      <p:cBhvr>
                                        <p:cTn id="236" dur="1" fill="hold">
                                          <p:stCondLst>
                                            <p:cond delay="0"/>
                                          </p:stCondLst>
                                        </p:cTn>
                                        <p:tgtEl>
                                          <p:spTgt spid="121"/>
                                        </p:tgtEl>
                                        <p:attrNameLst>
                                          <p:attrName>style.visibility</p:attrName>
                                        </p:attrNameLst>
                                      </p:cBhvr>
                                      <p:to>
                                        <p:strVal val="visible"/>
                                      </p:to>
                                    </p:set>
                                    <p:animEffect transition="in" filter="fade">
                                      <p:cBhvr>
                                        <p:cTn id="237" dur="500"/>
                                        <p:tgtEl>
                                          <p:spTgt spid="121"/>
                                        </p:tgtEl>
                                      </p:cBhvr>
                                    </p:animEffect>
                                  </p:childTnLst>
                                </p:cTn>
                              </p:par>
                              <p:par>
                                <p:cTn id="238" presetID="6" presetClass="emph" presetSubtype="0" repeatCount="indefinite" accel="50000" decel="50000" autoRev="1" fill="hold" grpId="1" nodeType="withEffect">
                                  <p:stCondLst>
                                    <p:cond delay="1000"/>
                                  </p:stCondLst>
                                  <p:childTnLst>
                                    <p:animScale>
                                      <p:cBhvr>
                                        <p:cTn id="239" dur="2000" fill="hold"/>
                                        <p:tgtEl>
                                          <p:spTgt spid="121"/>
                                        </p:tgtEl>
                                      </p:cBhvr>
                                      <p:by x="50000" y="50000"/>
                                    </p:animScale>
                                  </p:childTnLst>
                                </p:cTn>
                              </p:par>
                              <p:par>
                                <p:cTn id="240" presetID="10" presetClass="entr" presetSubtype="0" fill="hold" grpId="0" nodeType="withEffect">
                                  <p:stCondLst>
                                    <p:cond delay="1000"/>
                                  </p:stCondLst>
                                  <p:childTnLst>
                                    <p:set>
                                      <p:cBhvr>
                                        <p:cTn id="241" dur="1" fill="hold">
                                          <p:stCondLst>
                                            <p:cond delay="0"/>
                                          </p:stCondLst>
                                        </p:cTn>
                                        <p:tgtEl>
                                          <p:spTgt spid="123"/>
                                        </p:tgtEl>
                                        <p:attrNameLst>
                                          <p:attrName>style.visibility</p:attrName>
                                        </p:attrNameLst>
                                      </p:cBhvr>
                                      <p:to>
                                        <p:strVal val="visible"/>
                                      </p:to>
                                    </p:set>
                                    <p:animEffect transition="in" filter="fade">
                                      <p:cBhvr>
                                        <p:cTn id="242" dur="500"/>
                                        <p:tgtEl>
                                          <p:spTgt spid="123"/>
                                        </p:tgtEl>
                                      </p:cBhvr>
                                    </p:animEffect>
                                  </p:childTnLst>
                                </p:cTn>
                              </p:par>
                              <p:par>
                                <p:cTn id="243" presetID="6" presetClass="emph" presetSubtype="0" repeatCount="indefinite" accel="50000" decel="50000" autoRev="1" fill="hold" grpId="1" nodeType="withEffect">
                                  <p:stCondLst>
                                    <p:cond delay="1000"/>
                                  </p:stCondLst>
                                  <p:childTnLst>
                                    <p:animScale>
                                      <p:cBhvr>
                                        <p:cTn id="244" dur="2000" fill="hold"/>
                                        <p:tgtEl>
                                          <p:spTgt spid="123"/>
                                        </p:tgtEl>
                                      </p:cBhvr>
                                      <p:by x="50000" y="50000"/>
                                    </p:animScale>
                                  </p:childTnLst>
                                </p:cTn>
                              </p:par>
                              <p:par>
                                <p:cTn id="245" presetID="10" presetClass="entr" presetSubtype="0" fill="hold" grpId="0" nodeType="withEffect">
                                  <p:stCondLst>
                                    <p:cond delay="0"/>
                                  </p:stCondLst>
                                  <p:childTnLst>
                                    <p:set>
                                      <p:cBhvr>
                                        <p:cTn id="246" dur="1" fill="hold">
                                          <p:stCondLst>
                                            <p:cond delay="0"/>
                                          </p:stCondLst>
                                        </p:cTn>
                                        <p:tgtEl>
                                          <p:spTgt spid="124"/>
                                        </p:tgtEl>
                                        <p:attrNameLst>
                                          <p:attrName>style.visibility</p:attrName>
                                        </p:attrNameLst>
                                      </p:cBhvr>
                                      <p:to>
                                        <p:strVal val="visible"/>
                                      </p:to>
                                    </p:set>
                                    <p:animEffect transition="in" filter="fade">
                                      <p:cBhvr>
                                        <p:cTn id="247" dur="500"/>
                                        <p:tgtEl>
                                          <p:spTgt spid="124"/>
                                        </p:tgtEl>
                                      </p:cBhvr>
                                    </p:animEffect>
                                  </p:childTnLst>
                                </p:cTn>
                              </p:par>
                              <p:par>
                                <p:cTn id="248" presetID="6" presetClass="emph" presetSubtype="0" repeatCount="indefinite" accel="50000" decel="50000" autoRev="1" fill="hold" grpId="1" nodeType="withEffect">
                                  <p:stCondLst>
                                    <p:cond delay="0"/>
                                  </p:stCondLst>
                                  <p:endCondLst>
                                    <p:cond evt="onNext" delay="0">
                                      <p:tgtEl>
                                        <p:sldTgt/>
                                      </p:tgtEl>
                                    </p:cond>
                                  </p:endCondLst>
                                  <p:childTnLst>
                                    <p:animScale>
                                      <p:cBhvr>
                                        <p:cTn id="249" dur="2000" fill="hold"/>
                                        <p:tgtEl>
                                          <p:spTgt spid="124"/>
                                        </p:tgtEl>
                                      </p:cBhvr>
                                      <p:by x="50000" y="50000"/>
                                    </p:animScale>
                                  </p:childTnLst>
                                </p:cTn>
                              </p:par>
                              <p:par>
                                <p:cTn id="250" presetID="10" presetClass="entr" presetSubtype="0" fill="hold" grpId="0" nodeType="withEffect">
                                  <p:stCondLst>
                                    <p:cond delay="0"/>
                                  </p:stCondLst>
                                  <p:childTnLst>
                                    <p:set>
                                      <p:cBhvr>
                                        <p:cTn id="251" dur="1" fill="hold">
                                          <p:stCondLst>
                                            <p:cond delay="0"/>
                                          </p:stCondLst>
                                        </p:cTn>
                                        <p:tgtEl>
                                          <p:spTgt spid="126"/>
                                        </p:tgtEl>
                                        <p:attrNameLst>
                                          <p:attrName>style.visibility</p:attrName>
                                        </p:attrNameLst>
                                      </p:cBhvr>
                                      <p:to>
                                        <p:strVal val="visible"/>
                                      </p:to>
                                    </p:set>
                                    <p:animEffect transition="in" filter="fade">
                                      <p:cBhvr>
                                        <p:cTn id="252" dur="500"/>
                                        <p:tgtEl>
                                          <p:spTgt spid="126"/>
                                        </p:tgtEl>
                                      </p:cBhvr>
                                    </p:animEffect>
                                  </p:childTnLst>
                                </p:cTn>
                              </p:par>
                              <p:par>
                                <p:cTn id="253" presetID="6" presetClass="emph" presetSubtype="0" repeatCount="indefinite" accel="50000" decel="50000" autoRev="1" fill="hold" grpId="1" nodeType="withEffect">
                                  <p:stCondLst>
                                    <p:cond delay="0"/>
                                  </p:stCondLst>
                                  <p:endCondLst>
                                    <p:cond evt="onNext" delay="0">
                                      <p:tgtEl>
                                        <p:sldTgt/>
                                      </p:tgtEl>
                                    </p:cond>
                                  </p:endCondLst>
                                  <p:childTnLst>
                                    <p:animScale>
                                      <p:cBhvr>
                                        <p:cTn id="254" dur="2000" fill="hold"/>
                                        <p:tgtEl>
                                          <p:spTgt spid="126"/>
                                        </p:tgtEl>
                                      </p:cBhvr>
                                      <p:by x="50000" y="50000"/>
                                    </p:animScale>
                                  </p:childTnLst>
                                </p:cTn>
                              </p:par>
                              <p:par>
                                <p:cTn id="255" presetID="10" presetClass="entr" presetSubtype="0" fill="hold" grpId="0" nodeType="withEffect">
                                  <p:stCondLst>
                                    <p:cond delay="0"/>
                                  </p:stCondLst>
                                  <p:childTnLst>
                                    <p:set>
                                      <p:cBhvr>
                                        <p:cTn id="256" dur="1" fill="hold">
                                          <p:stCondLst>
                                            <p:cond delay="0"/>
                                          </p:stCondLst>
                                        </p:cTn>
                                        <p:tgtEl>
                                          <p:spTgt spid="115"/>
                                        </p:tgtEl>
                                        <p:attrNameLst>
                                          <p:attrName>style.visibility</p:attrName>
                                        </p:attrNameLst>
                                      </p:cBhvr>
                                      <p:to>
                                        <p:strVal val="visible"/>
                                      </p:to>
                                    </p:set>
                                    <p:animEffect transition="in" filter="fade">
                                      <p:cBhvr>
                                        <p:cTn id="257" dur="500"/>
                                        <p:tgtEl>
                                          <p:spTgt spid="115"/>
                                        </p:tgtEl>
                                      </p:cBhvr>
                                    </p:animEffect>
                                  </p:childTnLst>
                                </p:cTn>
                              </p:par>
                              <p:par>
                                <p:cTn id="258" presetID="6" presetClass="emph" presetSubtype="0" repeatCount="indefinite" accel="50000" decel="50000" autoRev="1" fill="hold" grpId="1" nodeType="withEffect">
                                  <p:stCondLst>
                                    <p:cond delay="0"/>
                                  </p:stCondLst>
                                  <p:endCondLst>
                                    <p:cond evt="onNext" delay="0">
                                      <p:tgtEl>
                                        <p:sldTgt/>
                                      </p:tgtEl>
                                    </p:cond>
                                  </p:endCondLst>
                                  <p:childTnLst>
                                    <p:animScale>
                                      <p:cBhvr>
                                        <p:cTn id="259" dur="2000" fill="hold"/>
                                        <p:tgtEl>
                                          <p:spTgt spid="115"/>
                                        </p:tgtEl>
                                      </p:cBhvr>
                                      <p:by x="50000" y="50000"/>
                                    </p:animScale>
                                  </p:childTnLst>
                                </p:cTn>
                              </p:par>
                              <p:par>
                                <p:cTn id="260" presetID="10" presetClass="entr" presetSubtype="0" fill="hold" grpId="0" nodeType="withEffect">
                                  <p:stCondLst>
                                    <p:cond delay="0"/>
                                  </p:stCondLst>
                                  <p:childTnLst>
                                    <p:set>
                                      <p:cBhvr>
                                        <p:cTn id="261" dur="1" fill="hold">
                                          <p:stCondLst>
                                            <p:cond delay="0"/>
                                          </p:stCondLst>
                                        </p:cTn>
                                        <p:tgtEl>
                                          <p:spTgt spid="127"/>
                                        </p:tgtEl>
                                        <p:attrNameLst>
                                          <p:attrName>style.visibility</p:attrName>
                                        </p:attrNameLst>
                                      </p:cBhvr>
                                      <p:to>
                                        <p:strVal val="visible"/>
                                      </p:to>
                                    </p:set>
                                    <p:animEffect transition="in" filter="fade">
                                      <p:cBhvr>
                                        <p:cTn id="262" dur="500"/>
                                        <p:tgtEl>
                                          <p:spTgt spid="127"/>
                                        </p:tgtEl>
                                      </p:cBhvr>
                                    </p:animEffect>
                                  </p:childTnLst>
                                </p:cTn>
                              </p:par>
                              <p:par>
                                <p:cTn id="263" presetID="6" presetClass="emph" presetSubtype="0" repeatCount="indefinite" accel="50000" decel="50000" autoRev="1" fill="hold" grpId="1" nodeType="withEffect">
                                  <p:stCondLst>
                                    <p:cond delay="0"/>
                                  </p:stCondLst>
                                  <p:endCondLst>
                                    <p:cond evt="onNext" delay="0">
                                      <p:tgtEl>
                                        <p:sldTgt/>
                                      </p:tgtEl>
                                    </p:cond>
                                  </p:endCondLst>
                                  <p:childTnLst>
                                    <p:animScale>
                                      <p:cBhvr>
                                        <p:cTn id="264" dur="2000" fill="hold"/>
                                        <p:tgtEl>
                                          <p:spTgt spid="127"/>
                                        </p:tgtEl>
                                      </p:cBhvr>
                                      <p:by x="50000" y="50000"/>
                                    </p:animScale>
                                  </p:childTnLst>
                                </p:cTn>
                              </p:par>
                              <p:par>
                                <p:cTn id="265" presetID="10" presetClass="entr" presetSubtype="0" fill="hold" grpId="0" nodeType="withEffect">
                                  <p:stCondLst>
                                    <p:cond delay="1000"/>
                                  </p:stCondLst>
                                  <p:childTnLst>
                                    <p:set>
                                      <p:cBhvr>
                                        <p:cTn id="266" dur="1" fill="hold">
                                          <p:stCondLst>
                                            <p:cond delay="0"/>
                                          </p:stCondLst>
                                        </p:cTn>
                                        <p:tgtEl>
                                          <p:spTgt spid="108"/>
                                        </p:tgtEl>
                                        <p:attrNameLst>
                                          <p:attrName>style.visibility</p:attrName>
                                        </p:attrNameLst>
                                      </p:cBhvr>
                                      <p:to>
                                        <p:strVal val="visible"/>
                                      </p:to>
                                    </p:set>
                                    <p:animEffect transition="in" filter="fade">
                                      <p:cBhvr>
                                        <p:cTn id="267" dur="500"/>
                                        <p:tgtEl>
                                          <p:spTgt spid="108"/>
                                        </p:tgtEl>
                                      </p:cBhvr>
                                    </p:animEffect>
                                  </p:childTnLst>
                                </p:cTn>
                              </p:par>
                              <p:par>
                                <p:cTn id="268" presetID="6" presetClass="emph" presetSubtype="0" repeatCount="indefinite" accel="50000" decel="50000" autoRev="1" fill="hold" grpId="1" nodeType="withEffect">
                                  <p:stCondLst>
                                    <p:cond delay="1000"/>
                                  </p:stCondLst>
                                  <p:childTnLst>
                                    <p:animScale>
                                      <p:cBhvr>
                                        <p:cTn id="269" dur="2000" fill="hold"/>
                                        <p:tgtEl>
                                          <p:spTgt spid="108"/>
                                        </p:tgtEl>
                                      </p:cBhvr>
                                      <p:by x="50000" y="50000"/>
                                    </p:animScale>
                                  </p:childTnLst>
                                </p:cTn>
                              </p:par>
                              <p:par>
                                <p:cTn id="270" presetID="10" presetClass="entr" presetSubtype="0" fill="hold" nodeType="withEffect">
                                  <p:stCondLst>
                                    <p:cond delay="0"/>
                                  </p:stCondLst>
                                  <p:childTnLst>
                                    <p:set>
                                      <p:cBhvr>
                                        <p:cTn id="271" dur="1" fill="hold">
                                          <p:stCondLst>
                                            <p:cond delay="0"/>
                                          </p:stCondLst>
                                        </p:cTn>
                                        <p:tgtEl>
                                          <p:spTgt spid="82"/>
                                        </p:tgtEl>
                                        <p:attrNameLst>
                                          <p:attrName>style.visibility</p:attrName>
                                        </p:attrNameLst>
                                      </p:cBhvr>
                                      <p:to>
                                        <p:strVal val="visible"/>
                                      </p:to>
                                    </p:set>
                                    <p:animEffect transition="in" filter="fade">
                                      <p:cBhvr>
                                        <p:cTn id="272" dur="1500"/>
                                        <p:tgtEl>
                                          <p:spTgt spid="82"/>
                                        </p:tgtEl>
                                      </p:cBhvr>
                                    </p:animEffect>
                                  </p:childTnLst>
                                </p:cTn>
                              </p:par>
                              <p:par>
                                <p:cTn id="273" presetID="6" presetClass="emph" presetSubtype="0" repeatCount="indefinite" accel="21000" decel="20000" autoRev="1" fill="hold" nodeType="withEffect">
                                  <p:stCondLst>
                                    <p:cond delay="0"/>
                                  </p:stCondLst>
                                  <p:childTnLst>
                                    <p:animScale>
                                      <p:cBhvr>
                                        <p:cTn id="274" dur="6000" fill="hold"/>
                                        <p:tgtEl>
                                          <p:spTgt spid="82"/>
                                        </p:tgtEl>
                                      </p:cBhvr>
                                      <p:by x="150000" y="150000"/>
                                    </p:animScale>
                                  </p:childTnLst>
                                </p:cTn>
                              </p:par>
                              <p:par>
                                <p:cTn id="275" presetID="10" presetClass="entr" presetSubtype="0" fill="hold" grpId="0" nodeType="withEffect">
                                  <p:stCondLst>
                                    <p:cond delay="0"/>
                                  </p:stCondLst>
                                  <p:childTnLst>
                                    <p:set>
                                      <p:cBhvr>
                                        <p:cTn id="276" dur="1" fill="hold">
                                          <p:stCondLst>
                                            <p:cond delay="0"/>
                                          </p:stCondLst>
                                        </p:cTn>
                                        <p:tgtEl>
                                          <p:spTgt spid="8"/>
                                        </p:tgtEl>
                                        <p:attrNameLst>
                                          <p:attrName>style.visibility</p:attrName>
                                        </p:attrNameLst>
                                      </p:cBhvr>
                                      <p:to>
                                        <p:strVal val="visible"/>
                                      </p:to>
                                    </p:set>
                                    <p:animEffect transition="in" filter="fade">
                                      <p:cBhvr>
                                        <p:cTn id="277" dur="1500"/>
                                        <p:tgtEl>
                                          <p:spTgt spid="8"/>
                                        </p:tgtEl>
                                      </p:cBhvr>
                                    </p:animEffect>
                                  </p:childTnLst>
                                </p:cTn>
                              </p:par>
                              <p:par>
                                <p:cTn id="278" presetID="6" presetClass="emph" presetSubtype="0" repeatCount="indefinite" accel="21000" decel="20000" autoRev="1" fill="hold" grpId="1" nodeType="withEffect">
                                  <p:stCondLst>
                                    <p:cond delay="0"/>
                                  </p:stCondLst>
                                  <p:childTnLst>
                                    <p:animScale>
                                      <p:cBhvr>
                                        <p:cTn id="279" dur="6000" fill="hold"/>
                                        <p:tgtEl>
                                          <p:spTgt spid="8"/>
                                        </p:tgtEl>
                                      </p:cBhvr>
                                      <p:by x="150000" y="150000"/>
                                    </p:animScale>
                                  </p:childTnLst>
                                </p:cTn>
                              </p:par>
                              <p:par>
                                <p:cTn id="280" presetID="10" presetClass="entr" presetSubtype="0" fill="hold" nodeType="withEffect">
                                  <p:stCondLst>
                                    <p:cond delay="500"/>
                                  </p:stCondLst>
                                  <p:childTnLst>
                                    <p:set>
                                      <p:cBhvr>
                                        <p:cTn id="281" dur="1" fill="hold">
                                          <p:stCondLst>
                                            <p:cond delay="0"/>
                                          </p:stCondLst>
                                        </p:cTn>
                                        <p:tgtEl>
                                          <p:spTgt spid="85"/>
                                        </p:tgtEl>
                                        <p:attrNameLst>
                                          <p:attrName>style.visibility</p:attrName>
                                        </p:attrNameLst>
                                      </p:cBhvr>
                                      <p:to>
                                        <p:strVal val="visible"/>
                                      </p:to>
                                    </p:set>
                                    <p:animEffect transition="in" filter="fade">
                                      <p:cBhvr>
                                        <p:cTn id="282" dur="1500"/>
                                        <p:tgtEl>
                                          <p:spTgt spid="85"/>
                                        </p:tgtEl>
                                      </p:cBhvr>
                                    </p:animEffect>
                                  </p:childTnLst>
                                </p:cTn>
                              </p:par>
                              <p:par>
                                <p:cTn id="283" presetID="6" presetClass="emph" presetSubtype="0" repeatCount="indefinite" accel="21000" decel="20000" autoRev="1" fill="hold" nodeType="withEffect">
                                  <p:stCondLst>
                                    <p:cond delay="500"/>
                                  </p:stCondLst>
                                  <p:childTnLst>
                                    <p:animScale>
                                      <p:cBhvr>
                                        <p:cTn id="284" dur="6000" fill="hold"/>
                                        <p:tgtEl>
                                          <p:spTgt spid="85"/>
                                        </p:tgtEl>
                                      </p:cBhvr>
                                      <p:by x="150000" y="150000"/>
                                    </p:animScale>
                                  </p:childTnLst>
                                </p:cTn>
                              </p:par>
                              <p:par>
                                <p:cTn id="285" presetID="10" presetClass="entr" presetSubtype="0" fill="hold" grpId="0" nodeType="withEffect">
                                  <p:stCondLst>
                                    <p:cond delay="1000"/>
                                  </p:stCondLst>
                                  <p:childTnLst>
                                    <p:set>
                                      <p:cBhvr>
                                        <p:cTn id="286" dur="1" fill="hold">
                                          <p:stCondLst>
                                            <p:cond delay="0"/>
                                          </p:stCondLst>
                                        </p:cTn>
                                        <p:tgtEl>
                                          <p:spTgt spid="7"/>
                                        </p:tgtEl>
                                        <p:attrNameLst>
                                          <p:attrName>style.visibility</p:attrName>
                                        </p:attrNameLst>
                                      </p:cBhvr>
                                      <p:to>
                                        <p:strVal val="visible"/>
                                      </p:to>
                                    </p:set>
                                    <p:animEffect transition="in" filter="fade">
                                      <p:cBhvr>
                                        <p:cTn id="287" dur="1500"/>
                                        <p:tgtEl>
                                          <p:spTgt spid="7"/>
                                        </p:tgtEl>
                                      </p:cBhvr>
                                    </p:animEffect>
                                  </p:childTnLst>
                                </p:cTn>
                              </p:par>
                              <p:par>
                                <p:cTn id="288" presetID="6" presetClass="emph" presetSubtype="0" repeatCount="indefinite" accel="21000" decel="20000" autoRev="1" fill="hold" grpId="1" nodeType="withEffect">
                                  <p:stCondLst>
                                    <p:cond delay="1000"/>
                                  </p:stCondLst>
                                  <p:childTnLst>
                                    <p:animScale>
                                      <p:cBhvr>
                                        <p:cTn id="289" dur="6000" fill="hold"/>
                                        <p:tgtEl>
                                          <p:spTgt spid="7"/>
                                        </p:tgtEl>
                                      </p:cBhvr>
                                      <p:by x="150000" y="150000"/>
                                    </p:animScale>
                                  </p:childTnLst>
                                </p:cTn>
                              </p:par>
                              <p:par>
                                <p:cTn id="290" presetID="10" presetClass="entr" presetSubtype="0" fill="hold" grpId="0" nodeType="withEffect">
                                  <p:stCondLst>
                                    <p:cond delay="0"/>
                                  </p:stCondLst>
                                  <p:childTnLst>
                                    <p:set>
                                      <p:cBhvr>
                                        <p:cTn id="291" dur="1" fill="hold">
                                          <p:stCondLst>
                                            <p:cond delay="0"/>
                                          </p:stCondLst>
                                        </p:cTn>
                                        <p:tgtEl>
                                          <p:spTgt spid="78"/>
                                        </p:tgtEl>
                                        <p:attrNameLst>
                                          <p:attrName>style.visibility</p:attrName>
                                        </p:attrNameLst>
                                      </p:cBhvr>
                                      <p:to>
                                        <p:strVal val="visible"/>
                                      </p:to>
                                    </p:set>
                                    <p:animEffect transition="in" filter="fade">
                                      <p:cBhvr>
                                        <p:cTn id="292" dur="1500"/>
                                        <p:tgtEl>
                                          <p:spTgt spid="78"/>
                                        </p:tgtEl>
                                      </p:cBhvr>
                                    </p:animEffect>
                                  </p:childTnLst>
                                </p:cTn>
                              </p:par>
                              <p:par>
                                <p:cTn id="293" presetID="6" presetClass="emph" presetSubtype="0" repeatCount="indefinite" accel="21000" decel="20000" autoRev="1" fill="hold" grpId="1" nodeType="withEffect">
                                  <p:stCondLst>
                                    <p:cond delay="0"/>
                                  </p:stCondLst>
                                  <p:childTnLst>
                                    <p:animScale>
                                      <p:cBhvr>
                                        <p:cTn id="294" dur="6000" fill="hold"/>
                                        <p:tgtEl>
                                          <p:spTgt spid="78"/>
                                        </p:tgtEl>
                                      </p:cBhvr>
                                      <p:by x="150000" y="150000"/>
                                    </p:animScale>
                                  </p:childTnLst>
                                </p:cTn>
                              </p:par>
                              <p:par>
                                <p:cTn id="295" presetID="55" presetClass="entr" presetSubtype="0" fill="hold" grpId="0" nodeType="withEffect">
                                  <p:stCondLst>
                                    <p:cond delay="500"/>
                                  </p:stCondLst>
                                  <p:childTnLst>
                                    <p:set>
                                      <p:cBhvr>
                                        <p:cTn id="296" dur="1" fill="hold">
                                          <p:stCondLst>
                                            <p:cond delay="0"/>
                                          </p:stCondLst>
                                        </p:cTn>
                                        <p:tgtEl>
                                          <p:spTgt spid="13"/>
                                        </p:tgtEl>
                                        <p:attrNameLst>
                                          <p:attrName>style.visibility</p:attrName>
                                        </p:attrNameLst>
                                      </p:cBhvr>
                                      <p:to>
                                        <p:strVal val="visible"/>
                                      </p:to>
                                    </p:set>
                                    <p:anim calcmode="lin" valueType="num">
                                      <p:cBhvr>
                                        <p:cTn id="297" dur="1500" fill="hold"/>
                                        <p:tgtEl>
                                          <p:spTgt spid="13"/>
                                        </p:tgtEl>
                                        <p:attrNameLst>
                                          <p:attrName>ppt_w</p:attrName>
                                        </p:attrNameLst>
                                      </p:cBhvr>
                                      <p:tavLst>
                                        <p:tav tm="0">
                                          <p:val>
                                            <p:strVal val="#ppt_w*0.70"/>
                                          </p:val>
                                        </p:tav>
                                        <p:tav tm="100000">
                                          <p:val>
                                            <p:strVal val="#ppt_w"/>
                                          </p:val>
                                        </p:tav>
                                      </p:tavLst>
                                    </p:anim>
                                    <p:anim calcmode="lin" valueType="num">
                                      <p:cBhvr>
                                        <p:cTn id="298" dur="1500" fill="hold"/>
                                        <p:tgtEl>
                                          <p:spTgt spid="13"/>
                                        </p:tgtEl>
                                        <p:attrNameLst>
                                          <p:attrName>ppt_h</p:attrName>
                                        </p:attrNameLst>
                                      </p:cBhvr>
                                      <p:tavLst>
                                        <p:tav tm="0">
                                          <p:val>
                                            <p:strVal val="#ppt_h"/>
                                          </p:val>
                                        </p:tav>
                                        <p:tav tm="100000">
                                          <p:val>
                                            <p:strVal val="#ppt_h"/>
                                          </p:val>
                                        </p:tav>
                                      </p:tavLst>
                                    </p:anim>
                                    <p:animEffect transition="in" filter="fade">
                                      <p:cBhvr>
                                        <p:cTn id="299" dur="1500"/>
                                        <p:tgtEl>
                                          <p:spTgt spid="13"/>
                                        </p:tgtEl>
                                      </p:cBhvr>
                                    </p:animEffect>
                                  </p:childTnLst>
                                </p:cTn>
                              </p:par>
                              <p:par>
                                <p:cTn id="300" presetID="55" presetClass="entr" presetSubtype="0" fill="hold" grpId="0" nodeType="withEffect">
                                  <p:stCondLst>
                                    <p:cond delay="500"/>
                                  </p:stCondLst>
                                  <p:childTnLst>
                                    <p:set>
                                      <p:cBhvr>
                                        <p:cTn id="301" dur="1" fill="hold">
                                          <p:stCondLst>
                                            <p:cond delay="0"/>
                                          </p:stCondLst>
                                        </p:cTn>
                                        <p:tgtEl>
                                          <p:spTgt spid="74"/>
                                        </p:tgtEl>
                                        <p:attrNameLst>
                                          <p:attrName>style.visibility</p:attrName>
                                        </p:attrNameLst>
                                      </p:cBhvr>
                                      <p:to>
                                        <p:strVal val="visible"/>
                                      </p:to>
                                    </p:set>
                                    <p:anim calcmode="lin" valueType="num">
                                      <p:cBhvr>
                                        <p:cTn id="302" dur="1500" fill="hold"/>
                                        <p:tgtEl>
                                          <p:spTgt spid="74"/>
                                        </p:tgtEl>
                                        <p:attrNameLst>
                                          <p:attrName>ppt_w</p:attrName>
                                        </p:attrNameLst>
                                      </p:cBhvr>
                                      <p:tavLst>
                                        <p:tav tm="0">
                                          <p:val>
                                            <p:strVal val="#ppt_w*0.70"/>
                                          </p:val>
                                        </p:tav>
                                        <p:tav tm="100000">
                                          <p:val>
                                            <p:strVal val="#ppt_w"/>
                                          </p:val>
                                        </p:tav>
                                      </p:tavLst>
                                    </p:anim>
                                    <p:anim calcmode="lin" valueType="num">
                                      <p:cBhvr>
                                        <p:cTn id="303" dur="1500" fill="hold"/>
                                        <p:tgtEl>
                                          <p:spTgt spid="74"/>
                                        </p:tgtEl>
                                        <p:attrNameLst>
                                          <p:attrName>ppt_h</p:attrName>
                                        </p:attrNameLst>
                                      </p:cBhvr>
                                      <p:tavLst>
                                        <p:tav tm="0">
                                          <p:val>
                                            <p:strVal val="#ppt_h"/>
                                          </p:val>
                                        </p:tav>
                                        <p:tav tm="100000">
                                          <p:val>
                                            <p:strVal val="#ppt_h"/>
                                          </p:val>
                                        </p:tav>
                                      </p:tavLst>
                                    </p:anim>
                                    <p:animEffect transition="in" filter="fade">
                                      <p:cBhvr>
                                        <p:cTn id="304" dur="1500"/>
                                        <p:tgtEl>
                                          <p:spTgt spid="74"/>
                                        </p:tgtEl>
                                      </p:cBhvr>
                                    </p:animEffect>
                                  </p:childTnLst>
                                </p:cTn>
                              </p:par>
                              <p:par>
                                <p:cTn id="305" presetID="55" presetClass="entr" presetSubtype="0" fill="hold" grpId="0" nodeType="withEffect">
                                  <p:stCondLst>
                                    <p:cond delay="500"/>
                                  </p:stCondLst>
                                  <p:childTnLst>
                                    <p:set>
                                      <p:cBhvr>
                                        <p:cTn id="306" dur="1" fill="hold">
                                          <p:stCondLst>
                                            <p:cond delay="0"/>
                                          </p:stCondLst>
                                        </p:cTn>
                                        <p:tgtEl>
                                          <p:spTgt spid="76"/>
                                        </p:tgtEl>
                                        <p:attrNameLst>
                                          <p:attrName>style.visibility</p:attrName>
                                        </p:attrNameLst>
                                      </p:cBhvr>
                                      <p:to>
                                        <p:strVal val="visible"/>
                                      </p:to>
                                    </p:set>
                                    <p:anim calcmode="lin" valueType="num">
                                      <p:cBhvr>
                                        <p:cTn id="307" dur="1500" fill="hold"/>
                                        <p:tgtEl>
                                          <p:spTgt spid="76"/>
                                        </p:tgtEl>
                                        <p:attrNameLst>
                                          <p:attrName>ppt_w</p:attrName>
                                        </p:attrNameLst>
                                      </p:cBhvr>
                                      <p:tavLst>
                                        <p:tav tm="0">
                                          <p:val>
                                            <p:strVal val="#ppt_w*0.70"/>
                                          </p:val>
                                        </p:tav>
                                        <p:tav tm="100000">
                                          <p:val>
                                            <p:strVal val="#ppt_w"/>
                                          </p:val>
                                        </p:tav>
                                      </p:tavLst>
                                    </p:anim>
                                    <p:anim calcmode="lin" valueType="num">
                                      <p:cBhvr>
                                        <p:cTn id="308" dur="1500" fill="hold"/>
                                        <p:tgtEl>
                                          <p:spTgt spid="76"/>
                                        </p:tgtEl>
                                        <p:attrNameLst>
                                          <p:attrName>ppt_h</p:attrName>
                                        </p:attrNameLst>
                                      </p:cBhvr>
                                      <p:tavLst>
                                        <p:tav tm="0">
                                          <p:val>
                                            <p:strVal val="#ppt_h"/>
                                          </p:val>
                                        </p:tav>
                                        <p:tav tm="100000">
                                          <p:val>
                                            <p:strVal val="#ppt_h"/>
                                          </p:val>
                                        </p:tav>
                                      </p:tavLst>
                                    </p:anim>
                                    <p:animEffect transition="in" filter="fade">
                                      <p:cBhvr>
                                        <p:cTn id="309" dur="1500"/>
                                        <p:tgtEl>
                                          <p:spTgt spid="76"/>
                                        </p:tgtEl>
                                      </p:cBhvr>
                                    </p:animEffect>
                                  </p:childTnLst>
                                </p:cTn>
                              </p:par>
                              <p:par>
                                <p:cTn id="310" presetID="55" presetClass="entr" presetSubtype="0" fill="hold" grpId="0" nodeType="withEffect">
                                  <p:stCondLst>
                                    <p:cond delay="500"/>
                                  </p:stCondLst>
                                  <p:childTnLst>
                                    <p:set>
                                      <p:cBhvr>
                                        <p:cTn id="311" dur="1" fill="hold">
                                          <p:stCondLst>
                                            <p:cond delay="0"/>
                                          </p:stCondLst>
                                        </p:cTn>
                                        <p:tgtEl>
                                          <p:spTgt spid="81"/>
                                        </p:tgtEl>
                                        <p:attrNameLst>
                                          <p:attrName>style.visibility</p:attrName>
                                        </p:attrNameLst>
                                      </p:cBhvr>
                                      <p:to>
                                        <p:strVal val="visible"/>
                                      </p:to>
                                    </p:set>
                                    <p:anim calcmode="lin" valueType="num">
                                      <p:cBhvr>
                                        <p:cTn id="312" dur="1500" fill="hold"/>
                                        <p:tgtEl>
                                          <p:spTgt spid="81"/>
                                        </p:tgtEl>
                                        <p:attrNameLst>
                                          <p:attrName>ppt_w</p:attrName>
                                        </p:attrNameLst>
                                      </p:cBhvr>
                                      <p:tavLst>
                                        <p:tav tm="0">
                                          <p:val>
                                            <p:strVal val="#ppt_w*0.70"/>
                                          </p:val>
                                        </p:tav>
                                        <p:tav tm="100000">
                                          <p:val>
                                            <p:strVal val="#ppt_w"/>
                                          </p:val>
                                        </p:tav>
                                      </p:tavLst>
                                    </p:anim>
                                    <p:anim calcmode="lin" valueType="num">
                                      <p:cBhvr>
                                        <p:cTn id="313" dur="1500" fill="hold"/>
                                        <p:tgtEl>
                                          <p:spTgt spid="81"/>
                                        </p:tgtEl>
                                        <p:attrNameLst>
                                          <p:attrName>ppt_h</p:attrName>
                                        </p:attrNameLst>
                                      </p:cBhvr>
                                      <p:tavLst>
                                        <p:tav tm="0">
                                          <p:val>
                                            <p:strVal val="#ppt_h"/>
                                          </p:val>
                                        </p:tav>
                                        <p:tav tm="100000">
                                          <p:val>
                                            <p:strVal val="#ppt_h"/>
                                          </p:val>
                                        </p:tav>
                                      </p:tavLst>
                                    </p:anim>
                                    <p:animEffect transition="in" filter="fade">
                                      <p:cBhvr>
                                        <p:cTn id="314" dur="1500"/>
                                        <p:tgtEl>
                                          <p:spTgt spid="81"/>
                                        </p:tgtEl>
                                      </p:cBhvr>
                                    </p:animEffect>
                                  </p:childTnLst>
                                </p:cTn>
                              </p:par>
                              <p:par>
                                <p:cTn id="315" presetID="10" presetClass="entr" presetSubtype="0" fill="hold" nodeType="withEffect">
                                  <p:stCondLst>
                                    <p:cond delay="2000"/>
                                  </p:stCondLst>
                                  <p:childTnLst>
                                    <p:set>
                                      <p:cBhvr>
                                        <p:cTn id="316" dur="1" fill="hold">
                                          <p:stCondLst>
                                            <p:cond delay="0"/>
                                          </p:stCondLst>
                                        </p:cTn>
                                        <p:tgtEl>
                                          <p:spTgt spid="2"/>
                                        </p:tgtEl>
                                        <p:attrNameLst>
                                          <p:attrName>style.visibility</p:attrName>
                                        </p:attrNameLst>
                                      </p:cBhvr>
                                      <p:to>
                                        <p:strVal val="visible"/>
                                      </p:to>
                                    </p:set>
                                    <p:animEffect transition="in" filter="fade">
                                      <p:cBhvr>
                                        <p:cTn id="317" dur="1000"/>
                                        <p:tgtEl>
                                          <p:spTgt spid="2"/>
                                        </p:tgtEl>
                                      </p:cBhvr>
                                    </p:animEffect>
                                  </p:childTnLst>
                                </p:cTn>
                              </p:par>
                              <p:par>
                                <p:cTn id="318" presetID="42" presetClass="entr" presetSubtype="0" fill="hold" grpId="0" nodeType="withEffect">
                                  <p:stCondLst>
                                    <p:cond delay="0"/>
                                  </p:stCondLst>
                                  <p:childTnLst>
                                    <p:set>
                                      <p:cBhvr>
                                        <p:cTn id="319" dur="1" fill="hold">
                                          <p:stCondLst>
                                            <p:cond delay="0"/>
                                          </p:stCondLst>
                                        </p:cTn>
                                        <p:tgtEl>
                                          <p:spTgt spid="88"/>
                                        </p:tgtEl>
                                        <p:attrNameLst>
                                          <p:attrName>style.visibility</p:attrName>
                                        </p:attrNameLst>
                                      </p:cBhvr>
                                      <p:to>
                                        <p:strVal val="visible"/>
                                      </p:to>
                                    </p:set>
                                    <p:animEffect transition="in" filter="fade">
                                      <p:cBhvr>
                                        <p:cTn id="320" dur="1000"/>
                                        <p:tgtEl>
                                          <p:spTgt spid="88"/>
                                        </p:tgtEl>
                                      </p:cBhvr>
                                    </p:animEffect>
                                    <p:anim calcmode="lin" valueType="num">
                                      <p:cBhvr>
                                        <p:cTn id="321" dur="1000" fill="hold"/>
                                        <p:tgtEl>
                                          <p:spTgt spid="88"/>
                                        </p:tgtEl>
                                        <p:attrNameLst>
                                          <p:attrName>ppt_x</p:attrName>
                                        </p:attrNameLst>
                                      </p:cBhvr>
                                      <p:tavLst>
                                        <p:tav tm="0">
                                          <p:val>
                                            <p:strVal val="#ppt_x"/>
                                          </p:val>
                                        </p:tav>
                                        <p:tav tm="100000">
                                          <p:val>
                                            <p:strVal val="#ppt_x"/>
                                          </p:val>
                                        </p:tav>
                                      </p:tavLst>
                                    </p:anim>
                                    <p:anim calcmode="lin" valueType="num">
                                      <p:cBhvr>
                                        <p:cTn id="322" dur="1000" fill="hold"/>
                                        <p:tgtEl>
                                          <p:spTgt spid="88"/>
                                        </p:tgtEl>
                                        <p:attrNameLst>
                                          <p:attrName>ppt_y</p:attrName>
                                        </p:attrNameLst>
                                      </p:cBhvr>
                                      <p:tavLst>
                                        <p:tav tm="0">
                                          <p:val>
                                            <p:strVal val="#ppt_y+.1"/>
                                          </p:val>
                                        </p:tav>
                                        <p:tav tm="100000">
                                          <p:val>
                                            <p:strVal val="#ppt_y"/>
                                          </p:val>
                                        </p:tav>
                                      </p:tavLst>
                                    </p:anim>
                                  </p:childTnLst>
                                </p:cTn>
                              </p:par>
                              <p:par>
                                <p:cTn id="323" presetID="42" presetClass="entr" presetSubtype="0" fill="hold" grpId="0" nodeType="withEffect">
                                  <p:stCondLst>
                                    <p:cond delay="0"/>
                                  </p:stCondLst>
                                  <p:childTnLst>
                                    <p:set>
                                      <p:cBhvr>
                                        <p:cTn id="324" dur="1" fill="hold">
                                          <p:stCondLst>
                                            <p:cond delay="0"/>
                                          </p:stCondLst>
                                        </p:cTn>
                                        <p:tgtEl>
                                          <p:spTgt spid="90"/>
                                        </p:tgtEl>
                                        <p:attrNameLst>
                                          <p:attrName>style.visibility</p:attrName>
                                        </p:attrNameLst>
                                      </p:cBhvr>
                                      <p:to>
                                        <p:strVal val="visible"/>
                                      </p:to>
                                    </p:set>
                                    <p:animEffect transition="in" filter="fade">
                                      <p:cBhvr>
                                        <p:cTn id="325" dur="1000"/>
                                        <p:tgtEl>
                                          <p:spTgt spid="90"/>
                                        </p:tgtEl>
                                      </p:cBhvr>
                                    </p:animEffect>
                                    <p:anim calcmode="lin" valueType="num">
                                      <p:cBhvr>
                                        <p:cTn id="326" dur="1000" fill="hold"/>
                                        <p:tgtEl>
                                          <p:spTgt spid="90"/>
                                        </p:tgtEl>
                                        <p:attrNameLst>
                                          <p:attrName>ppt_x</p:attrName>
                                        </p:attrNameLst>
                                      </p:cBhvr>
                                      <p:tavLst>
                                        <p:tav tm="0">
                                          <p:val>
                                            <p:strVal val="#ppt_x"/>
                                          </p:val>
                                        </p:tav>
                                        <p:tav tm="100000">
                                          <p:val>
                                            <p:strVal val="#ppt_x"/>
                                          </p:val>
                                        </p:tav>
                                      </p:tavLst>
                                    </p:anim>
                                    <p:anim calcmode="lin" valueType="num">
                                      <p:cBhvr>
                                        <p:cTn id="327" dur="1000" fill="hold"/>
                                        <p:tgtEl>
                                          <p:spTgt spid="90"/>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92"/>
                                        </p:tgtEl>
                                        <p:attrNameLst>
                                          <p:attrName>style.visibility</p:attrName>
                                        </p:attrNameLst>
                                      </p:cBhvr>
                                      <p:to>
                                        <p:strVal val="visible"/>
                                      </p:to>
                                    </p:set>
                                    <p:animEffect transition="in" filter="fade">
                                      <p:cBhvr>
                                        <p:cTn id="330" dur="1000"/>
                                        <p:tgtEl>
                                          <p:spTgt spid="92"/>
                                        </p:tgtEl>
                                      </p:cBhvr>
                                    </p:animEffect>
                                    <p:anim calcmode="lin" valueType="num">
                                      <p:cBhvr>
                                        <p:cTn id="331" dur="1000" fill="hold"/>
                                        <p:tgtEl>
                                          <p:spTgt spid="92"/>
                                        </p:tgtEl>
                                        <p:attrNameLst>
                                          <p:attrName>ppt_x</p:attrName>
                                        </p:attrNameLst>
                                      </p:cBhvr>
                                      <p:tavLst>
                                        <p:tav tm="0">
                                          <p:val>
                                            <p:strVal val="#ppt_x"/>
                                          </p:val>
                                        </p:tav>
                                        <p:tav tm="100000">
                                          <p:val>
                                            <p:strVal val="#ppt_x"/>
                                          </p:val>
                                        </p:tav>
                                      </p:tavLst>
                                    </p:anim>
                                    <p:anim calcmode="lin" valueType="num">
                                      <p:cBhvr>
                                        <p:cTn id="332" dur="1000" fill="hold"/>
                                        <p:tgtEl>
                                          <p:spTgt spid="92"/>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94"/>
                                        </p:tgtEl>
                                        <p:attrNameLst>
                                          <p:attrName>style.visibility</p:attrName>
                                        </p:attrNameLst>
                                      </p:cBhvr>
                                      <p:to>
                                        <p:strVal val="visible"/>
                                      </p:to>
                                    </p:set>
                                    <p:animEffect transition="in" filter="fade">
                                      <p:cBhvr>
                                        <p:cTn id="335" dur="1000"/>
                                        <p:tgtEl>
                                          <p:spTgt spid="94"/>
                                        </p:tgtEl>
                                      </p:cBhvr>
                                    </p:animEffect>
                                    <p:anim calcmode="lin" valueType="num">
                                      <p:cBhvr>
                                        <p:cTn id="336" dur="1000" fill="hold"/>
                                        <p:tgtEl>
                                          <p:spTgt spid="94"/>
                                        </p:tgtEl>
                                        <p:attrNameLst>
                                          <p:attrName>ppt_x</p:attrName>
                                        </p:attrNameLst>
                                      </p:cBhvr>
                                      <p:tavLst>
                                        <p:tav tm="0">
                                          <p:val>
                                            <p:strVal val="#ppt_x"/>
                                          </p:val>
                                        </p:tav>
                                        <p:tav tm="100000">
                                          <p:val>
                                            <p:strVal val="#ppt_x"/>
                                          </p:val>
                                        </p:tav>
                                      </p:tavLst>
                                    </p:anim>
                                    <p:anim calcmode="lin" valueType="num">
                                      <p:cBhvr>
                                        <p:cTn id="337"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78" grpId="0" animBg="1"/>
      <p:bldP spid="78" grpId="1" animBg="1"/>
      <p:bldP spid="13" grpId="0" animBg="1"/>
      <p:bldP spid="74" grpId="0" animBg="1"/>
      <p:bldP spid="76" grpId="0" animBg="1"/>
      <p:bldP spid="81" grpId="0" animBg="1"/>
      <p:bldP spid="88" grpId="0"/>
      <p:bldP spid="90" grpId="0"/>
      <p:bldP spid="92" grpId="0"/>
      <p:bldP spid="94" grpId="0"/>
      <p:bldP spid="87" grpId="0" animBg="1"/>
      <p:bldP spid="87" grpId="1" animBg="1"/>
      <p:bldP spid="89" grpId="0" animBg="1"/>
      <p:bldP spid="89" grpId="1" animBg="1"/>
      <p:bldP spid="91" grpId="0" animBg="1"/>
      <p:bldP spid="91" grpId="1" animBg="1"/>
      <p:bldP spid="93" grpId="0" animBg="1"/>
      <p:bldP spid="93" grpId="1" animBg="1"/>
      <p:bldP spid="95" grpId="0" animBg="1"/>
      <p:bldP spid="95" grpId="1" animBg="1"/>
      <p:bldP spid="97" grpId="0" animBg="1"/>
      <p:bldP spid="97" grpId="1" animBg="1"/>
      <p:bldP spid="99" grpId="0" animBg="1"/>
      <p:bldP spid="99" grpId="1" animBg="1"/>
      <p:bldP spid="101" grpId="0" animBg="1"/>
      <p:bldP spid="101"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D28"/>
        </a:solidFill>
        <a:effectLst/>
      </p:bgPr>
    </p:bg>
    <p:spTree>
      <p:nvGrpSpPr>
        <p:cNvPr id="1" name=""/>
        <p:cNvGrpSpPr/>
        <p:nvPr/>
      </p:nvGrpSpPr>
      <p:grpSpPr>
        <a:xfrm>
          <a:off x="0" y="0"/>
          <a:ext cx="0" cy="0"/>
          <a:chOff x="0" y="0"/>
          <a:chExt cx="0" cy="0"/>
        </a:xfrm>
      </p:grpSpPr>
      <p:pic>
        <p:nvPicPr>
          <p:cNvPr id="3" name="Picture 2" descr="A low angle view of a building&#10;&#10;Description automatically generated with low confidence">
            <a:extLst>
              <a:ext uri="{FF2B5EF4-FFF2-40B4-BE49-F238E27FC236}">
                <a16:creationId xmlns:a16="http://schemas.microsoft.com/office/drawing/2014/main" id="{9C2B2AD0-865B-4C9E-2E5F-C1E31DF12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734" y="5170"/>
            <a:ext cx="11125199" cy="6852830"/>
          </a:xfrm>
          <a:prstGeom prst="rect">
            <a:avLst/>
          </a:prstGeom>
        </p:spPr>
      </p:pic>
      <p:sp>
        <p:nvSpPr>
          <p:cNvPr id="8" name="Rectangle 7">
            <a:extLst>
              <a:ext uri="{FF2B5EF4-FFF2-40B4-BE49-F238E27FC236}">
                <a16:creationId xmlns:a16="http://schemas.microsoft.com/office/drawing/2014/main" id="{6B15E3FD-CEAC-7B60-64C6-67DA1ED9A968}"/>
              </a:ext>
            </a:extLst>
          </p:cNvPr>
          <p:cNvSpPr/>
          <p:nvPr/>
        </p:nvSpPr>
        <p:spPr>
          <a:xfrm>
            <a:off x="546100" y="0"/>
            <a:ext cx="10807700" cy="6858000"/>
          </a:xfrm>
          <a:prstGeom prst="rect">
            <a:avLst/>
          </a:prstGeom>
          <a:gradFill flip="none" rotWithShape="1">
            <a:gsLst>
              <a:gs pos="59000">
                <a:srgbClr val="1E2A47">
                  <a:alpha val="72000"/>
                </a:srgbClr>
              </a:gs>
              <a:gs pos="39263">
                <a:srgbClr val="1C2439">
                  <a:alpha val="93000"/>
                </a:srgbClr>
              </a:gs>
              <a:gs pos="16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39D76B-1460-BF30-C4EF-CD801FECEFB3}"/>
              </a:ext>
            </a:extLst>
          </p:cNvPr>
          <p:cNvSpPr/>
          <p:nvPr/>
        </p:nvSpPr>
        <p:spPr>
          <a:xfrm flipH="1">
            <a:off x="-1" y="2307771"/>
            <a:ext cx="7010400" cy="4550229"/>
          </a:xfrm>
          <a:prstGeom prst="rect">
            <a:avLst/>
          </a:prstGeom>
          <a:gradFill flip="none" rotWithShape="1">
            <a:gsLst>
              <a:gs pos="0">
                <a:schemeClr val="accent1"/>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7BA96DC7-2EBC-D4F4-BA3D-69230BE1C182}"/>
              </a:ext>
            </a:extLst>
          </p:cNvPr>
          <p:cNvGrpSpPr/>
          <p:nvPr/>
        </p:nvGrpSpPr>
        <p:grpSpPr>
          <a:xfrm rot="10800000">
            <a:off x="-1" y="3382779"/>
            <a:ext cx="9401199" cy="3475220"/>
            <a:chOff x="1719611" y="-3"/>
            <a:chExt cx="10719131" cy="3962403"/>
          </a:xfrm>
        </p:grpSpPr>
        <p:sp>
          <p:nvSpPr>
            <p:cNvPr id="22" name="Rectangle 21">
              <a:extLst>
                <a:ext uri="{FF2B5EF4-FFF2-40B4-BE49-F238E27FC236}">
                  <a16:creationId xmlns:a16="http://schemas.microsoft.com/office/drawing/2014/main" id="{01E2EA23-A512-248C-DA79-DFA40A89EC29}"/>
                </a:ext>
              </a:extLst>
            </p:cNvPr>
            <p:cNvSpPr/>
            <p:nvPr/>
          </p:nvSpPr>
          <p:spPr>
            <a:xfrm rot="10800000">
              <a:off x="7079818" y="-3"/>
              <a:ext cx="5358924" cy="3962403"/>
            </a:xfrm>
            <a:prstGeom prst="rect">
              <a:avLst/>
            </a:prstGeom>
            <a:gradFill flip="none" rotWithShape="1">
              <a:gsLst>
                <a:gs pos="40199">
                  <a:schemeClr val="tx2">
                    <a:lumMod val="50000"/>
                    <a:alpha val="19000"/>
                  </a:schemeClr>
                </a:gs>
                <a:gs pos="0">
                  <a:schemeClr val="tx2">
                    <a:lumMod val="50000"/>
                  </a:schemeClr>
                </a:gs>
                <a:gs pos="6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0AA8326-169B-E215-B892-658B2C753159}"/>
                </a:ext>
              </a:extLst>
            </p:cNvPr>
            <p:cNvSpPr/>
            <p:nvPr/>
          </p:nvSpPr>
          <p:spPr>
            <a:xfrm rot="10800000" flipH="1">
              <a:off x="1719611" y="-3"/>
              <a:ext cx="5358924" cy="3962403"/>
            </a:xfrm>
            <a:prstGeom prst="rect">
              <a:avLst/>
            </a:prstGeom>
            <a:gradFill flip="none" rotWithShape="1">
              <a:gsLst>
                <a:gs pos="40199">
                  <a:schemeClr val="tx2">
                    <a:lumMod val="50000"/>
                    <a:alpha val="19000"/>
                  </a:schemeClr>
                </a:gs>
                <a:gs pos="0">
                  <a:schemeClr val="tx2">
                    <a:lumMod val="50000"/>
                  </a:schemeClr>
                </a:gs>
                <a:gs pos="61000">
                  <a:schemeClr val="tx2">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5920926-1625-66BB-C8AA-959E01C85BE5}"/>
              </a:ext>
            </a:extLst>
          </p:cNvPr>
          <p:cNvGrpSpPr/>
          <p:nvPr/>
        </p:nvGrpSpPr>
        <p:grpSpPr>
          <a:xfrm>
            <a:off x="581001" y="-2"/>
            <a:ext cx="9401199" cy="3475220"/>
            <a:chOff x="1719611" y="-3"/>
            <a:chExt cx="10719131" cy="3962403"/>
          </a:xfrm>
        </p:grpSpPr>
        <p:sp>
          <p:nvSpPr>
            <p:cNvPr id="19" name="Rectangle 18">
              <a:extLst>
                <a:ext uri="{FF2B5EF4-FFF2-40B4-BE49-F238E27FC236}">
                  <a16:creationId xmlns:a16="http://schemas.microsoft.com/office/drawing/2014/main" id="{BC8B6460-F1EE-7320-53C5-7F4F4EBB7AF8}"/>
                </a:ext>
              </a:extLst>
            </p:cNvPr>
            <p:cNvSpPr/>
            <p:nvPr/>
          </p:nvSpPr>
          <p:spPr>
            <a:xfrm rot="10800000">
              <a:off x="7079818" y="-3"/>
              <a:ext cx="5358924" cy="3962403"/>
            </a:xfrm>
            <a:prstGeom prst="rect">
              <a:avLst/>
            </a:prstGeom>
            <a:gradFill flip="none" rotWithShape="1">
              <a:gsLst>
                <a:gs pos="40199">
                  <a:schemeClr val="accent1">
                    <a:alpha val="15000"/>
                  </a:schemeClr>
                </a:gs>
                <a:gs pos="0">
                  <a:schemeClr val="accent1"/>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291FD59-2BAC-C4EB-74A1-C5AD178B247B}"/>
                </a:ext>
              </a:extLst>
            </p:cNvPr>
            <p:cNvSpPr/>
            <p:nvPr/>
          </p:nvSpPr>
          <p:spPr>
            <a:xfrm rot="10800000" flipH="1">
              <a:off x="1719611" y="-3"/>
              <a:ext cx="5358924" cy="3962403"/>
            </a:xfrm>
            <a:prstGeom prst="rect">
              <a:avLst/>
            </a:prstGeom>
            <a:gradFill flip="none" rotWithShape="1">
              <a:gsLst>
                <a:gs pos="40199">
                  <a:schemeClr val="accent1">
                    <a:alpha val="15000"/>
                  </a:schemeClr>
                </a:gs>
                <a:gs pos="0">
                  <a:schemeClr val="accent1"/>
                </a:gs>
                <a:gs pos="6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ontent Placeholder 2">
            <a:extLst>
              <a:ext uri="{FF2B5EF4-FFF2-40B4-BE49-F238E27FC236}">
                <a16:creationId xmlns:a16="http://schemas.microsoft.com/office/drawing/2014/main" id="{B4F61CBA-4799-CEB0-ADCA-4A67D3C3B2E3}"/>
              </a:ext>
            </a:extLst>
          </p:cNvPr>
          <p:cNvSpPr>
            <a:spLocks noGrp="1"/>
          </p:cNvSpPr>
          <p:nvPr>
            <p:ph idx="1"/>
          </p:nvPr>
        </p:nvSpPr>
        <p:spPr>
          <a:xfrm>
            <a:off x="838200" y="3571875"/>
            <a:ext cx="4257675" cy="2713469"/>
          </a:xfrm>
        </p:spPr>
        <p:txBody>
          <a:bodyPr/>
          <a:lstStyle/>
          <a:p>
            <a:pPr marL="0" indent="0" algn="ctr">
              <a:lnSpc>
                <a:spcPct val="130000"/>
              </a:lnSpc>
              <a:spcBef>
                <a:spcPts val="500"/>
              </a:spcBef>
              <a:spcAft>
                <a:spcPts val="500"/>
              </a:spcAft>
              <a:buNone/>
            </a:pPr>
            <a:r>
              <a:rPr lang="en-US" dirty="0"/>
              <a:t>Our product features a pleasant user interface that allows a user to complete a task under a minute. Additionally, it provides multiple options for quick payment and transactions.</a:t>
            </a:r>
          </a:p>
        </p:txBody>
      </p:sp>
      <p:sp>
        <p:nvSpPr>
          <p:cNvPr id="15" name="Title 7">
            <a:extLst>
              <a:ext uri="{FF2B5EF4-FFF2-40B4-BE49-F238E27FC236}">
                <a16:creationId xmlns:a16="http://schemas.microsoft.com/office/drawing/2014/main" id="{78EE2AB2-58BA-67CC-052B-41AFC646DC15}"/>
              </a:ext>
            </a:extLst>
          </p:cNvPr>
          <p:cNvSpPr txBox="1">
            <a:spLocks/>
          </p:cNvSpPr>
          <p:nvPr/>
        </p:nvSpPr>
        <p:spPr>
          <a:xfrm>
            <a:off x="1838324" y="1779978"/>
            <a:ext cx="2257426"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11500" dirty="0">
                <a:ln w="6350">
                  <a:solidFill>
                    <a:schemeClr val="accent3"/>
                  </a:solidFill>
                </a:ln>
                <a:noFill/>
              </a:rPr>
              <a:t>01</a:t>
            </a:r>
          </a:p>
        </p:txBody>
      </p:sp>
      <p:sp>
        <p:nvSpPr>
          <p:cNvPr id="16" name="Title 1">
            <a:extLst>
              <a:ext uri="{FF2B5EF4-FFF2-40B4-BE49-F238E27FC236}">
                <a16:creationId xmlns:a16="http://schemas.microsoft.com/office/drawing/2014/main" id="{5511D874-F575-7505-B043-C396AFD41666}"/>
              </a:ext>
            </a:extLst>
          </p:cNvPr>
          <p:cNvSpPr txBox="1">
            <a:spLocks/>
          </p:cNvSpPr>
          <p:nvPr/>
        </p:nvSpPr>
        <p:spPr>
          <a:xfrm>
            <a:off x="752475" y="2419651"/>
            <a:ext cx="4429126" cy="541126"/>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ctr"/>
            <a:r>
              <a:rPr lang="en-US" sz="4400" dirty="0"/>
              <a:t>Our Solution</a:t>
            </a:r>
          </a:p>
        </p:txBody>
      </p:sp>
      <p:cxnSp>
        <p:nvCxnSpPr>
          <p:cNvPr id="17" name="Straight Connector 16">
            <a:extLst>
              <a:ext uri="{FF2B5EF4-FFF2-40B4-BE49-F238E27FC236}">
                <a16:creationId xmlns:a16="http://schemas.microsoft.com/office/drawing/2014/main" id="{D7F2AA92-A817-7348-CAC4-7FB36D1F3984}"/>
              </a:ext>
            </a:extLst>
          </p:cNvPr>
          <p:cNvCxnSpPr>
            <a:cxnSpLocks/>
          </p:cNvCxnSpPr>
          <p:nvPr/>
        </p:nvCxnSpPr>
        <p:spPr>
          <a:xfrm>
            <a:off x="2967038" y="0"/>
            <a:ext cx="0" cy="70485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6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wer&#10;&#10;Description automatically generated">
            <a:extLst>
              <a:ext uri="{FF2B5EF4-FFF2-40B4-BE49-F238E27FC236}">
                <a16:creationId xmlns:a16="http://schemas.microsoft.com/office/drawing/2014/main" id="{D0D77471-2456-AE4D-8531-FDD0ACAFD59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p:blipFill>
        <p:spPr>
          <a:xfrm>
            <a:off x="-2" y="0"/>
            <a:ext cx="12192001" cy="6857999"/>
          </a:xfrm>
          <a:prstGeom prst="rect">
            <a:avLst/>
          </a:prstGeom>
        </p:spPr>
      </p:pic>
      <p:sp>
        <p:nvSpPr>
          <p:cNvPr id="6" name="Rectangle 5">
            <a:extLst>
              <a:ext uri="{FF2B5EF4-FFF2-40B4-BE49-F238E27FC236}">
                <a16:creationId xmlns:a16="http://schemas.microsoft.com/office/drawing/2014/main" id="{633517B5-5B6A-D8B1-50EB-6B69DBB233F8}"/>
              </a:ext>
            </a:extLst>
          </p:cNvPr>
          <p:cNvSpPr/>
          <p:nvPr/>
        </p:nvSpPr>
        <p:spPr>
          <a:xfrm rot="16200000">
            <a:off x="2799735" y="-2534267"/>
            <a:ext cx="6592529" cy="12192002"/>
          </a:xfrm>
          <a:prstGeom prst="rect">
            <a:avLst/>
          </a:prstGeom>
          <a:gradFill flip="none" rotWithShape="1">
            <a:gsLst>
              <a:gs pos="63000">
                <a:srgbClr val="1E2A47">
                  <a:alpha val="72000"/>
                </a:srgbClr>
              </a:gs>
              <a:gs pos="48000">
                <a:srgbClr val="1C2439">
                  <a:alpha val="93000"/>
                </a:srgbClr>
              </a:gs>
              <a:gs pos="22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4AC9579-F4B3-D634-C926-83AEBC511308}"/>
              </a:ext>
            </a:extLst>
          </p:cNvPr>
          <p:cNvSpPr/>
          <p:nvPr/>
        </p:nvSpPr>
        <p:spPr>
          <a:xfrm>
            <a:off x="4737161" y="838200"/>
            <a:ext cx="7454839" cy="6019801"/>
          </a:xfrm>
          <a:prstGeom prst="rect">
            <a:avLst/>
          </a:prstGeom>
          <a:gradFill flip="none" rotWithShape="1">
            <a:gsLst>
              <a:gs pos="0">
                <a:schemeClr val="accent1"/>
              </a:gs>
              <a:gs pos="59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ECB1AFF9-9BC2-6F4D-07E4-0CA7502821B8}"/>
              </a:ext>
            </a:extLst>
          </p:cNvPr>
          <p:cNvGrpSpPr/>
          <p:nvPr/>
        </p:nvGrpSpPr>
        <p:grpSpPr>
          <a:xfrm rot="16200000">
            <a:off x="-2553759" y="1791757"/>
            <a:ext cx="8102765" cy="2995245"/>
            <a:chOff x="1719611" y="-3"/>
            <a:chExt cx="10719131" cy="3962403"/>
          </a:xfrm>
        </p:grpSpPr>
        <p:sp>
          <p:nvSpPr>
            <p:cNvPr id="8" name="Rectangle 7">
              <a:extLst>
                <a:ext uri="{FF2B5EF4-FFF2-40B4-BE49-F238E27FC236}">
                  <a16:creationId xmlns:a16="http://schemas.microsoft.com/office/drawing/2014/main" id="{33D7154C-77E3-FF56-F8CB-D29437746D09}"/>
                </a:ext>
              </a:extLst>
            </p:cNvPr>
            <p:cNvSpPr/>
            <p:nvPr/>
          </p:nvSpPr>
          <p:spPr>
            <a:xfrm rot="10800000">
              <a:off x="7079818" y="-3"/>
              <a:ext cx="5358924" cy="3962403"/>
            </a:xfrm>
            <a:prstGeom prst="rect">
              <a:avLst/>
            </a:prstGeom>
            <a:gradFill flip="none" rotWithShape="1">
              <a:gsLst>
                <a:gs pos="40199">
                  <a:schemeClr val="accent3">
                    <a:lumMod val="50000"/>
                    <a:alpha val="15000"/>
                  </a:schemeClr>
                </a:gs>
                <a:gs pos="0">
                  <a:schemeClr val="accent3">
                    <a:lumMod val="50000"/>
                    <a:alpha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3DAB134-EC16-708D-FFD6-517CE1F619BD}"/>
                </a:ext>
              </a:extLst>
            </p:cNvPr>
            <p:cNvSpPr/>
            <p:nvPr/>
          </p:nvSpPr>
          <p:spPr>
            <a:xfrm rot="10800000" flipH="1">
              <a:off x="1719611" y="-3"/>
              <a:ext cx="5358924" cy="3962403"/>
            </a:xfrm>
            <a:prstGeom prst="rect">
              <a:avLst/>
            </a:prstGeom>
            <a:gradFill flip="none" rotWithShape="1">
              <a:gsLst>
                <a:gs pos="40199">
                  <a:schemeClr val="accent3">
                    <a:lumMod val="50000"/>
                    <a:alpha val="15000"/>
                  </a:schemeClr>
                </a:gs>
                <a:gs pos="0">
                  <a:schemeClr val="accent3">
                    <a:lumMod val="50000"/>
                    <a:alpha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a:extLst>
              <a:ext uri="{FF2B5EF4-FFF2-40B4-BE49-F238E27FC236}">
                <a16:creationId xmlns:a16="http://schemas.microsoft.com/office/drawing/2014/main" id="{24A8BBAA-E559-018E-3D25-B2224DAFEF41}"/>
              </a:ext>
            </a:extLst>
          </p:cNvPr>
          <p:cNvSpPr>
            <a:spLocks noGrp="1"/>
          </p:cNvSpPr>
          <p:nvPr>
            <p:ph type="title"/>
          </p:nvPr>
        </p:nvSpPr>
        <p:spPr>
          <a:xfrm>
            <a:off x="7686674" y="1715078"/>
            <a:ext cx="3667125" cy="817130"/>
          </a:xfrm>
        </p:spPr>
        <p:txBody>
          <a:bodyPr/>
          <a:lstStyle/>
          <a:p>
            <a:pPr algn="r"/>
            <a:r>
              <a:rPr lang="en-US" sz="4400" dirty="0"/>
              <a:t>The World</a:t>
            </a:r>
            <a:br>
              <a:rPr lang="en-US" sz="4400" dirty="0"/>
            </a:br>
            <a:r>
              <a:rPr lang="en-US" sz="4400" dirty="0"/>
              <a:t>Awaits</a:t>
            </a:r>
          </a:p>
        </p:txBody>
      </p:sp>
      <p:sp>
        <p:nvSpPr>
          <p:cNvPr id="12" name="Content Placeholder 2">
            <a:extLst>
              <a:ext uri="{FF2B5EF4-FFF2-40B4-BE49-F238E27FC236}">
                <a16:creationId xmlns:a16="http://schemas.microsoft.com/office/drawing/2014/main" id="{B92794D0-5A9C-B44F-9599-9EA07F1F2210}"/>
              </a:ext>
            </a:extLst>
          </p:cNvPr>
          <p:cNvSpPr>
            <a:spLocks noGrp="1"/>
          </p:cNvSpPr>
          <p:nvPr>
            <p:ph idx="1"/>
          </p:nvPr>
        </p:nvSpPr>
        <p:spPr>
          <a:xfrm>
            <a:off x="5476126" y="3429000"/>
            <a:ext cx="5877674" cy="1172027"/>
          </a:xfrm>
        </p:spPr>
        <p:txBody>
          <a:bodyPr/>
          <a:lstStyle/>
          <a:p>
            <a:pPr marL="0" indent="0" algn="r">
              <a:lnSpc>
                <a:spcPct val="130000"/>
              </a:lnSpc>
              <a:spcBef>
                <a:spcPts val="500"/>
              </a:spcBef>
              <a:spcAft>
                <a:spcPts val="500"/>
              </a:spcAft>
              <a:buNone/>
            </a:pPr>
            <a:r>
              <a:rPr lang="en-US" dirty="0"/>
              <a:t>Our product features a pleasant user interface that allows a user to complete a task under a minute. Additionally, it provides multiple options for quick payment and transactions. We provide users with ease of use, a clearly structured commission program, and the ability to generate passive income for a win-win situation.</a:t>
            </a:r>
          </a:p>
        </p:txBody>
      </p:sp>
      <p:cxnSp>
        <p:nvCxnSpPr>
          <p:cNvPr id="13" name="Straight Connector 12">
            <a:extLst>
              <a:ext uri="{FF2B5EF4-FFF2-40B4-BE49-F238E27FC236}">
                <a16:creationId xmlns:a16="http://schemas.microsoft.com/office/drawing/2014/main" id="{11CD0D46-87E3-9F21-229D-642526282C25}"/>
              </a:ext>
            </a:extLst>
          </p:cNvPr>
          <p:cNvCxnSpPr>
            <a:cxnSpLocks/>
          </p:cNvCxnSpPr>
          <p:nvPr/>
        </p:nvCxnSpPr>
        <p:spPr>
          <a:xfrm>
            <a:off x="10464799" y="1372184"/>
            <a:ext cx="8890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738EA84-AA0C-D4FE-FF50-4A5E12C2559F}"/>
              </a:ext>
            </a:extLst>
          </p:cNvPr>
          <p:cNvSpPr txBox="1">
            <a:spLocks/>
          </p:cNvSpPr>
          <p:nvPr/>
        </p:nvSpPr>
        <p:spPr>
          <a:xfrm>
            <a:off x="4105275" y="5834743"/>
            <a:ext cx="7248525"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accent3">
                    <a:lumMod val="40000"/>
                    <a:lumOff val="60000"/>
                  </a:schemeClr>
                </a:solidFill>
              </a:rPr>
              <a:t>CRISP &amp; CLEAN</a:t>
            </a:r>
          </a:p>
        </p:txBody>
      </p:sp>
    </p:spTree>
    <p:extLst>
      <p:ext uri="{BB962C8B-B14F-4D97-AF65-F5344CB8AC3E}">
        <p14:creationId xmlns:p14="http://schemas.microsoft.com/office/powerpoint/2010/main" val="3783314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wer&#10;&#10;Description automatically generated">
            <a:extLst>
              <a:ext uri="{FF2B5EF4-FFF2-40B4-BE49-F238E27FC236}">
                <a16:creationId xmlns:a16="http://schemas.microsoft.com/office/drawing/2014/main" id="{D1717A85-5A89-87E3-7FCA-4EB46ECEC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194498" cy="6858000"/>
          </a:xfrm>
          <a:prstGeom prst="rect">
            <a:avLst/>
          </a:prstGeom>
        </p:spPr>
      </p:pic>
      <p:sp>
        <p:nvSpPr>
          <p:cNvPr id="8" name="Rectangle 7">
            <a:extLst>
              <a:ext uri="{FF2B5EF4-FFF2-40B4-BE49-F238E27FC236}">
                <a16:creationId xmlns:a16="http://schemas.microsoft.com/office/drawing/2014/main" id="{70B4CF66-1A80-C492-76B0-B96DBA490628}"/>
              </a:ext>
            </a:extLst>
          </p:cNvPr>
          <p:cNvSpPr/>
          <p:nvPr/>
        </p:nvSpPr>
        <p:spPr>
          <a:xfrm rot="10800000">
            <a:off x="546098" y="0"/>
            <a:ext cx="11645901" cy="6858000"/>
          </a:xfrm>
          <a:prstGeom prst="rect">
            <a:avLst/>
          </a:prstGeom>
          <a:gradFill flip="none" rotWithShape="1">
            <a:gsLst>
              <a:gs pos="64000">
                <a:srgbClr val="1E2A47">
                  <a:alpha val="72000"/>
                </a:srgbClr>
              </a:gs>
              <a:gs pos="42000">
                <a:srgbClr val="1C2439">
                  <a:alpha val="93000"/>
                </a:srgbClr>
              </a:gs>
              <a:gs pos="18000">
                <a:srgbClr val="191D28"/>
              </a:gs>
              <a:gs pos="89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9E2FD77-5B57-1F02-4AD0-C8DE58E9C607}"/>
              </a:ext>
            </a:extLst>
          </p:cNvPr>
          <p:cNvGrpSpPr/>
          <p:nvPr/>
        </p:nvGrpSpPr>
        <p:grpSpPr>
          <a:xfrm rot="5400000">
            <a:off x="5962309" y="1754564"/>
            <a:ext cx="8857198" cy="3602186"/>
            <a:chOff x="1715769" y="-4"/>
            <a:chExt cx="10717210" cy="3962404"/>
          </a:xfrm>
        </p:grpSpPr>
        <p:sp>
          <p:nvSpPr>
            <p:cNvPr id="12" name="Rectangle 11">
              <a:extLst>
                <a:ext uri="{FF2B5EF4-FFF2-40B4-BE49-F238E27FC236}">
                  <a16:creationId xmlns:a16="http://schemas.microsoft.com/office/drawing/2014/main" id="{92A8B6BC-7803-5E83-8EA1-17EA7E7711ED}"/>
                </a:ext>
              </a:extLst>
            </p:cNvPr>
            <p:cNvSpPr/>
            <p:nvPr/>
          </p:nvSpPr>
          <p:spPr>
            <a:xfrm rot="10800000">
              <a:off x="7074055" y="-4"/>
              <a:ext cx="5358924" cy="3962403"/>
            </a:xfrm>
            <a:prstGeom prst="rect">
              <a:avLst/>
            </a:prstGeom>
            <a:gradFill flip="none" rotWithShape="1">
              <a:gsLst>
                <a:gs pos="40199">
                  <a:schemeClr val="accent1">
                    <a:lumMod val="75000"/>
                    <a:alpha val="20000"/>
                  </a:schemeClr>
                </a:gs>
                <a:gs pos="0">
                  <a:schemeClr val="accent1"/>
                </a:gs>
                <a:gs pos="61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4478CB-D2D7-36BE-4E89-89D1233BBC42}"/>
                </a:ext>
              </a:extLst>
            </p:cNvPr>
            <p:cNvSpPr/>
            <p:nvPr/>
          </p:nvSpPr>
          <p:spPr>
            <a:xfrm rot="10800000" flipH="1">
              <a:off x="1715769" y="-3"/>
              <a:ext cx="5358924" cy="3962403"/>
            </a:xfrm>
            <a:prstGeom prst="rect">
              <a:avLst/>
            </a:prstGeom>
            <a:gradFill flip="none" rotWithShape="1">
              <a:gsLst>
                <a:gs pos="40199">
                  <a:schemeClr val="accent1">
                    <a:lumMod val="75000"/>
                    <a:alpha val="20000"/>
                  </a:schemeClr>
                </a:gs>
                <a:gs pos="0">
                  <a:schemeClr val="accent1"/>
                </a:gs>
                <a:gs pos="61000">
                  <a:schemeClr val="accent1">
                    <a:lumMod val="75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DE5AC686-0CBA-3AA9-8F05-4A646CA4F130}"/>
              </a:ext>
            </a:extLst>
          </p:cNvPr>
          <p:cNvGrpSpPr/>
          <p:nvPr/>
        </p:nvGrpSpPr>
        <p:grpSpPr>
          <a:xfrm>
            <a:off x="1846453" y="0"/>
            <a:ext cx="9276163" cy="3429000"/>
            <a:chOff x="1719611" y="-3"/>
            <a:chExt cx="10719131" cy="3962403"/>
          </a:xfrm>
        </p:grpSpPr>
        <p:sp>
          <p:nvSpPr>
            <p:cNvPr id="10" name="Rectangle 9">
              <a:extLst>
                <a:ext uri="{FF2B5EF4-FFF2-40B4-BE49-F238E27FC236}">
                  <a16:creationId xmlns:a16="http://schemas.microsoft.com/office/drawing/2014/main" id="{BFBC16EC-052F-1972-554B-CAFC3EE8B0CC}"/>
                </a:ext>
              </a:extLst>
            </p:cNvPr>
            <p:cNvSpPr/>
            <p:nvPr/>
          </p:nvSpPr>
          <p:spPr>
            <a:xfrm rot="10800000">
              <a:off x="7079818"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340B6-EFD0-A619-6A6F-BC1D52855584}"/>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97000"/>
                  </a:srgbClr>
                </a:gs>
                <a:gs pos="0">
                  <a:schemeClr val="accent1">
                    <a:lumMod val="5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E023FBAF-497C-88C3-5B0D-14CAFAF7D366}"/>
              </a:ext>
            </a:extLst>
          </p:cNvPr>
          <p:cNvSpPr txBox="1">
            <a:spLocks/>
          </p:cNvSpPr>
          <p:nvPr/>
        </p:nvSpPr>
        <p:spPr>
          <a:xfrm>
            <a:off x="3667876" y="1715078"/>
            <a:ext cx="7685925"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Value to Customers</a:t>
            </a:r>
          </a:p>
        </p:txBody>
      </p:sp>
      <p:sp>
        <p:nvSpPr>
          <p:cNvPr id="19" name="Content Placeholder 2">
            <a:extLst>
              <a:ext uri="{FF2B5EF4-FFF2-40B4-BE49-F238E27FC236}">
                <a16:creationId xmlns:a16="http://schemas.microsoft.com/office/drawing/2014/main" id="{1E78128B-393D-83DC-1E6F-C31BD7770EBC}"/>
              </a:ext>
            </a:extLst>
          </p:cNvPr>
          <p:cNvSpPr txBox="1">
            <a:spLocks/>
          </p:cNvSpPr>
          <p:nvPr/>
        </p:nvSpPr>
        <p:spPr>
          <a:xfrm>
            <a:off x="3914455" y="3429000"/>
            <a:ext cx="7439346" cy="1172027"/>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30000"/>
              </a:lnSpc>
              <a:spcBef>
                <a:spcPts val="500"/>
              </a:spcBef>
              <a:spcAft>
                <a:spcPts val="500"/>
              </a:spcAft>
              <a:buNone/>
            </a:pPr>
            <a:r>
              <a:rPr lang="en-US" dirty="0"/>
              <a:t>Our product features a pleasant user interface that allows a user to complete a task under a minute. Additionally, it provides multiple options for quick payment and transactions. We provide users with ease of use, a clearly structured commission program, and the ability to generate passive income for a win-win situation.</a:t>
            </a:r>
          </a:p>
        </p:txBody>
      </p:sp>
      <p:cxnSp>
        <p:nvCxnSpPr>
          <p:cNvPr id="20" name="Straight Connector 19">
            <a:extLst>
              <a:ext uri="{FF2B5EF4-FFF2-40B4-BE49-F238E27FC236}">
                <a16:creationId xmlns:a16="http://schemas.microsoft.com/office/drawing/2014/main" id="{DB2CBE13-D929-B9C5-991B-A31E1C30B3A2}"/>
              </a:ext>
            </a:extLst>
          </p:cNvPr>
          <p:cNvCxnSpPr>
            <a:cxnSpLocks/>
          </p:cNvCxnSpPr>
          <p:nvPr/>
        </p:nvCxnSpPr>
        <p:spPr>
          <a:xfrm>
            <a:off x="10464799" y="1372184"/>
            <a:ext cx="889000"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0D7EA94-5C30-2C63-23EE-273998C692B2}"/>
              </a:ext>
            </a:extLst>
          </p:cNvPr>
          <p:cNvSpPr txBox="1">
            <a:spLocks/>
          </p:cNvSpPr>
          <p:nvPr/>
        </p:nvSpPr>
        <p:spPr>
          <a:xfrm>
            <a:off x="9707881" y="5834743"/>
            <a:ext cx="1645920" cy="263069"/>
          </a:xfrm>
          <a:prstGeom prst="rect">
            <a:avLst/>
          </a:prstGeom>
        </p:spPr>
        <p:txBody>
          <a:bodyPr vert="horz" lIns="0" tIns="45720" rIns="0" bIns="45720" rtlCol="0">
            <a:noAutofit/>
          </a:bodyPr>
          <a:lstStyle>
            <a:lvl1pPr marL="2286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400" kern="1200">
                <a:solidFill>
                  <a:schemeClr val="bg1"/>
                </a:solidFill>
                <a:latin typeface="Montserrat" panose="00000500000000000000" pitchFamily="50" charset="0"/>
                <a:ea typeface="+mn-ea"/>
                <a:cs typeface="+mn-cs"/>
              </a:defRPr>
            </a:lvl1pPr>
            <a:lvl2pPr marL="6858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200" kern="1200">
                <a:solidFill>
                  <a:schemeClr val="bg1"/>
                </a:solidFill>
                <a:latin typeface="Montserrat" panose="00000500000000000000" pitchFamily="50" charset="0"/>
                <a:ea typeface="+mn-ea"/>
                <a:cs typeface="+mn-cs"/>
              </a:defRPr>
            </a:lvl2pPr>
            <a:lvl3pPr marL="11430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100" kern="1200">
                <a:solidFill>
                  <a:schemeClr val="bg1"/>
                </a:solidFill>
                <a:latin typeface="Montserrat" panose="00000500000000000000" pitchFamily="50" charset="0"/>
                <a:ea typeface="+mn-ea"/>
                <a:cs typeface="+mn-cs"/>
              </a:defRPr>
            </a:lvl3pPr>
            <a:lvl4pPr marL="16002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4pPr>
            <a:lvl5pPr marL="2057400" indent="-228600" algn="l" defTabSz="914400" rtl="0" eaLnBrk="1" latinLnBrk="0" hangingPunct="1">
              <a:lnSpc>
                <a:spcPct val="110000"/>
              </a:lnSpc>
              <a:spcBef>
                <a:spcPts val="400"/>
              </a:spcBef>
              <a:spcAft>
                <a:spcPts val="400"/>
              </a:spcAft>
              <a:buClr>
                <a:schemeClr val="accent6"/>
              </a:buClr>
              <a:buFont typeface="Arial" panose="020B0604020202020204" pitchFamily="34" charset="0"/>
              <a:buChar char="•"/>
              <a:defRPr sz="1050" kern="1200">
                <a:solidFill>
                  <a:schemeClr val="bg1"/>
                </a:solidFill>
                <a:latin typeface="Montserrat"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accent3">
                    <a:lumMod val="40000"/>
                    <a:lumOff val="60000"/>
                  </a:schemeClr>
                </a:solidFill>
              </a:rPr>
              <a:t>CRISP &amp; CLEAN</a:t>
            </a:r>
          </a:p>
        </p:txBody>
      </p:sp>
    </p:spTree>
    <p:extLst>
      <p:ext uri="{BB962C8B-B14F-4D97-AF65-F5344CB8AC3E}">
        <p14:creationId xmlns:p14="http://schemas.microsoft.com/office/powerpoint/2010/main" val="239319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20"/>
                                        </p:tgtEl>
                                      </p:cBhvr>
                                      <p:by x="400000" y="100000"/>
                                    </p:animScale>
                                  </p:childTnLst>
                                </p:cTn>
                              </p:par>
                              <p:par>
                                <p:cTn id="7" presetID="23" presetClass="entr" presetSubtype="28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3000" fill="hold"/>
                                        <p:tgtEl>
                                          <p:spTgt spid="3"/>
                                        </p:tgtEl>
                                        <p:attrNameLst>
                                          <p:attrName>ppt_w</p:attrName>
                                        </p:attrNameLst>
                                      </p:cBhvr>
                                      <p:tavLst>
                                        <p:tav tm="0">
                                          <p:val>
                                            <p:strVal val="4/3*#ppt_w"/>
                                          </p:val>
                                        </p:tav>
                                        <p:tav tm="100000">
                                          <p:val>
                                            <p:strVal val="#ppt_w"/>
                                          </p:val>
                                        </p:tav>
                                      </p:tavLst>
                                    </p:anim>
                                    <p:anim calcmode="lin" valueType="num">
                                      <p:cBhvr>
                                        <p:cTn id="10" dur="3000" fill="hold"/>
                                        <p:tgtEl>
                                          <p:spTgt spid="3"/>
                                        </p:tgtEl>
                                        <p:attrNameLst>
                                          <p:attrName>ppt_h</p:attrName>
                                        </p:attrNameLst>
                                      </p:cBhvr>
                                      <p:tavLst>
                                        <p:tav tm="0">
                                          <p:val>
                                            <p:strVal val="4/3*#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500"/>
                                        <p:tgtEl>
                                          <p:spTgt spid="14"/>
                                        </p:tgtEl>
                                      </p:cBhvr>
                                    </p:animEffect>
                                  </p:childTnLst>
                                </p:cTn>
                              </p:par>
                              <p:par>
                                <p:cTn id="17" presetID="6" presetClass="emph" presetSubtype="0" repeatCount="indefinite" accel="21000" decel="20000" autoRev="1" fill="hold" nodeType="withEffect">
                                  <p:stCondLst>
                                    <p:cond delay="0"/>
                                  </p:stCondLst>
                                  <p:childTnLst>
                                    <p:animScale>
                                      <p:cBhvr>
                                        <p:cTn id="18" dur="6000" fill="hold"/>
                                        <p:tgtEl>
                                          <p:spTgt spid="14"/>
                                        </p:tgtEl>
                                      </p:cBhvr>
                                      <p:by x="150000" y="150000"/>
                                    </p:animScale>
                                  </p:childTnLst>
                                </p:cTn>
                              </p:par>
                              <p:par>
                                <p:cTn id="19" presetID="10" presetClass="entr" presetSubtype="0" fill="hold" grpId="0"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500"/>
                                        <p:tgtEl>
                                          <p:spTgt spid="9"/>
                                        </p:tgtEl>
                                      </p:cBhvr>
                                    </p:animEffect>
                                  </p:childTnLst>
                                </p:cTn>
                              </p:par>
                              <p:par>
                                <p:cTn id="25" presetID="6" presetClass="emph" presetSubtype="0" repeatCount="indefinite" accel="21000" decel="20000" autoRev="1" fill="hold" nodeType="withEffect">
                                  <p:stCondLst>
                                    <p:cond delay="500"/>
                                  </p:stCondLst>
                                  <p:childTnLst>
                                    <p:animScale>
                                      <p:cBhvr>
                                        <p:cTn id="26" dur="6000" fill="hold"/>
                                        <p:tgtEl>
                                          <p:spTgt spid="9"/>
                                        </p:tgtEl>
                                      </p:cBhvr>
                                      <p:by x="150000" y="150000"/>
                                    </p:animScale>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childTnLst>
                                </p:cTn>
                              </p:par>
                              <p:par>
                                <p:cTn id="30" presetID="12" presetClass="entr" presetSubtype="1" fill="hold" grpId="0" nodeType="withEffect">
                                  <p:stCondLst>
                                    <p:cond delay="15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500"/>
                                        <p:tgtEl>
                                          <p:spTgt spid="21"/>
                                        </p:tgtEl>
                                        <p:attrNameLst>
                                          <p:attrName>ppt_y</p:attrName>
                                        </p:attrNameLst>
                                      </p:cBhvr>
                                      <p:tavLst>
                                        <p:tav tm="0">
                                          <p:val>
                                            <p:strVal val="#ppt_y-#ppt_h*1.125000"/>
                                          </p:val>
                                        </p:tav>
                                        <p:tav tm="100000">
                                          <p:val>
                                            <p:strVal val="#ppt_y"/>
                                          </p:val>
                                        </p:tav>
                                      </p:tavLst>
                                    </p:anim>
                                    <p:animEffect transition="in" filter="wipe(down)">
                                      <p:cBhvr>
                                        <p:cTn id="33"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9974E747-2F0E-06E8-18A9-1C174B0A6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12" y="-1"/>
            <a:ext cx="11840096" cy="6857997"/>
          </a:xfrm>
          <a:prstGeom prst="rect">
            <a:avLst/>
          </a:prstGeom>
        </p:spPr>
      </p:pic>
      <p:sp>
        <p:nvSpPr>
          <p:cNvPr id="8" name="Rectangle 7">
            <a:extLst>
              <a:ext uri="{FF2B5EF4-FFF2-40B4-BE49-F238E27FC236}">
                <a16:creationId xmlns:a16="http://schemas.microsoft.com/office/drawing/2014/main" id="{47F21999-75BC-3F34-8652-AE706DBC8EE1}"/>
              </a:ext>
            </a:extLst>
          </p:cNvPr>
          <p:cNvSpPr/>
          <p:nvPr/>
        </p:nvSpPr>
        <p:spPr>
          <a:xfrm>
            <a:off x="-2" y="0"/>
            <a:ext cx="9804402" cy="6858000"/>
          </a:xfrm>
          <a:prstGeom prst="rect">
            <a:avLst/>
          </a:prstGeom>
          <a:gradFill flip="none" rotWithShape="1">
            <a:gsLst>
              <a:gs pos="59000">
                <a:srgbClr val="1E2A47">
                  <a:alpha val="72000"/>
                </a:srgbClr>
              </a:gs>
              <a:gs pos="39263">
                <a:srgbClr val="1C2439">
                  <a:alpha val="93000"/>
                </a:srgbClr>
              </a:gs>
              <a:gs pos="16000">
                <a:srgbClr val="191D28"/>
              </a:gs>
              <a:gs pos="85000">
                <a:schemeClr val="accent1">
                  <a:lumMod val="7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AE00B2-0412-6C39-102C-008CACBB0019}"/>
              </a:ext>
            </a:extLst>
          </p:cNvPr>
          <p:cNvSpPr/>
          <p:nvPr/>
        </p:nvSpPr>
        <p:spPr>
          <a:xfrm flipH="1" flipV="1">
            <a:off x="-2" y="0"/>
            <a:ext cx="6007101" cy="3899020"/>
          </a:xfrm>
          <a:prstGeom prst="rect">
            <a:avLst/>
          </a:prstGeom>
          <a:gradFill flip="none" rotWithShape="1">
            <a:gsLst>
              <a:gs pos="0">
                <a:schemeClr val="accent1">
                  <a:alpha val="85000"/>
                </a:schemeClr>
              </a:gs>
              <a:gs pos="51000">
                <a:schemeClr val="accent1">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7D162DFA-E809-1022-8551-3B01C4390A32}"/>
              </a:ext>
            </a:extLst>
          </p:cNvPr>
          <p:cNvGrpSpPr/>
          <p:nvPr/>
        </p:nvGrpSpPr>
        <p:grpSpPr>
          <a:xfrm rot="10800000">
            <a:off x="-2738213" y="1482768"/>
            <a:ext cx="14581875" cy="5392055"/>
            <a:chOff x="1719611" y="-3"/>
            <a:chExt cx="10715631" cy="3962403"/>
          </a:xfrm>
        </p:grpSpPr>
        <p:sp>
          <p:nvSpPr>
            <p:cNvPr id="11" name="Rectangle 10">
              <a:extLst>
                <a:ext uri="{FF2B5EF4-FFF2-40B4-BE49-F238E27FC236}">
                  <a16:creationId xmlns:a16="http://schemas.microsoft.com/office/drawing/2014/main" id="{D1888F83-4CE3-6C80-7602-F7A712AE9AAF}"/>
                </a:ext>
              </a:extLst>
            </p:cNvPr>
            <p:cNvSpPr/>
            <p:nvPr/>
          </p:nvSpPr>
          <p:spPr>
            <a:xfrm rot="10800000">
              <a:off x="7076318"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DF9E649-B136-C348-CB0E-DBA6B735B7A1}"/>
                </a:ext>
              </a:extLst>
            </p:cNvPr>
            <p:cNvSpPr/>
            <p:nvPr/>
          </p:nvSpPr>
          <p:spPr>
            <a:xfrm rot="10800000" flipH="1">
              <a:off x="1719611" y="-3"/>
              <a:ext cx="5358924" cy="3962403"/>
            </a:xfrm>
            <a:prstGeom prst="rect">
              <a:avLst/>
            </a:prstGeom>
            <a:gradFill flip="none" rotWithShape="1">
              <a:gsLst>
                <a:gs pos="40199">
                  <a:schemeClr val="accent1">
                    <a:lumMod val="50000"/>
                    <a:alpha val="15000"/>
                  </a:schemeClr>
                </a:gs>
                <a:gs pos="15000">
                  <a:srgbClr val="1A2C57">
                    <a:alpha val="75000"/>
                  </a:srgbClr>
                </a:gs>
                <a:gs pos="0">
                  <a:schemeClr val="accent1">
                    <a:lumMod val="50000"/>
                    <a:alpha val="90000"/>
                  </a:schemeClr>
                </a:gs>
                <a:gs pos="61000">
                  <a:schemeClr val="accent3">
                    <a:lumMod val="5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Connector 12">
            <a:extLst>
              <a:ext uri="{FF2B5EF4-FFF2-40B4-BE49-F238E27FC236}">
                <a16:creationId xmlns:a16="http://schemas.microsoft.com/office/drawing/2014/main" id="{8C833AB2-700F-CA42-18E9-0B8711F4FB7F}"/>
              </a:ext>
            </a:extLst>
          </p:cNvPr>
          <p:cNvCxnSpPr>
            <a:cxnSpLocks/>
          </p:cNvCxnSpPr>
          <p:nvPr/>
        </p:nvCxnSpPr>
        <p:spPr>
          <a:xfrm>
            <a:off x="718460" y="2348229"/>
            <a:ext cx="768595"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18330D9D-0B6C-094D-4F8D-2018FDB737C2}"/>
              </a:ext>
            </a:extLst>
          </p:cNvPr>
          <p:cNvSpPr txBox="1">
            <a:spLocks/>
          </p:cNvSpPr>
          <p:nvPr/>
        </p:nvSpPr>
        <p:spPr>
          <a:xfrm>
            <a:off x="3389947" y="2966898"/>
            <a:ext cx="990600" cy="965777"/>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r>
              <a:rPr lang="en-US" sz="8000" dirty="0">
                <a:ln>
                  <a:solidFill>
                    <a:schemeClr val="accent3"/>
                  </a:solidFill>
                </a:ln>
                <a:noFill/>
              </a:rPr>
              <a:t>&amp;</a:t>
            </a:r>
          </a:p>
        </p:txBody>
      </p:sp>
      <p:sp>
        <p:nvSpPr>
          <p:cNvPr id="15" name="Title 7">
            <a:extLst>
              <a:ext uri="{FF2B5EF4-FFF2-40B4-BE49-F238E27FC236}">
                <a16:creationId xmlns:a16="http://schemas.microsoft.com/office/drawing/2014/main" id="{7882518E-1555-EA9B-8C0F-1A2EA2A6AD98}"/>
              </a:ext>
            </a:extLst>
          </p:cNvPr>
          <p:cNvSpPr>
            <a:spLocks noGrp="1"/>
          </p:cNvSpPr>
          <p:nvPr>
            <p:ph type="title"/>
          </p:nvPr>
        </p:nvSpPr>
        <p:spPr>
          <a:xfrm>
            <a:off x="1108696" y="2702090"/>
            <a:ext cx="3571875" cy="817130"/>
          </a:xfrm>
        </p:spPr>
        <p:txBody>
          <a:bodyPr/>
          <a:lstStyle/>
          <a:p>
            <a:r>
              <a:rPr lang="en-US" sz="4400" dirty="0"/>
              <a:t>Product Service</a:t>
            </a:r>
          </a:p>
        </p:txBody>
      </p:sp>
      <p:sp>
        <p:nvSpPr>
          <p:cNvPr id="16" name="Content Placeholder 8">
            <a:extLst>
              <a:ext uri="{FF2B5EF4-FFF2-40B4-BE49-F238E27FC236}">
                <a16:creationId xmlns:a16="http://schemas.microsoft.com/office/drawing/2014/main" id="{04D5C6BB-BFA3-80F3-5474-C415FF928F0A}"/>
              </a:ext>
            </a:extLst>
          </p:cNvPr>
          <p:cNvSpPr>
            <a:spLocks noGrp="1"/>
          </p:cNvSpPr>
          <p:nvPr>
            <p:ph idx="1"/>
          </p:nvPr>
        </p:nvSpPr>
        <p:spPr>
          <a:xfrm>
            <a:off x="1108696" y="4405045"/>
            <a:ext cx="4255521" cy="1586345"/>
          </a:xfrm>
        </p:spPr>
        <p:txBody>
          <a:bodyPr/>
          <a:lstStyle/>
          <a:p>
            <a:pPr marL="0" indent="0">
              <a:lnSpc>
                <a:spcPct val="130000"/>
              </a:lnSpc>
              <a:spcBef>
                <a:spcPts val="500"/>
              </a:spcBef>
              <a:spcAft>
                <a:spcPts val="500"/>
              </a:spcAft>
              <a:buFont typeface="Arial" panose="020B0604020202020204" pitchFamily="34" charset="0"/>
              <a:buNone/>
            </a:pPr>
            <a:r>
              <a:rPr lang="en-US" dirty="0"/>
              <a:t>We have experienced a 60% growth in number of users in the past year. Of all users, 80% have performed at least one successful transaction, and of this 80%, over half are repeating users who have performed 5 or more transactions.</a:t>
            </a:r>
          </a:p>
        </p:txBody>
      </p:sp>
      <p:sp>
        <p:nvSpPr>
          <p:cNvPr id="17" name="Title 7">
            <a:extLst>
              <a:ext uri="{FF2B5EF4-FFF2-40B4-BE49-F238E27FC236}">
                <a16:creationId xmlns:a16="http://schemas.microsoft.com/office/drawing/2014/main" id="{C26E7451-9BEE-9003-D026-F077EBF01687}"/>
              </a:ext>
            </a:extLst>
          </p:cNvPr>
          <p:cNvSpPr txBox="1">
            <a:spLocks/>
          </p:cNvSpPr>
          <p:nvPr/>
        </p:nvSpPr>
        <p:spPr>
          <a:xfrm>
            <a:off x="6873411" y="688355"/>
            <a:ext cx="4480389" cy="817130"/>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3200" b="1" kern="1200">
                <a:solidFill>
                  <a:schemeClr val="bg1"/>
                </a:solidFill>
                <a:latin typeface="Montserrat" panose="00000500000000000000" pitchFamily="50" charset="0"/>
                <a:ea typeface="+mj-ea"/>
                <a:cs typeface="+mj-cs"/>
              </a:defRPr>
            </a:lvl1pPr>
          </a:lstStyle>
          <a:p>
            <a:pPr algn="r"/>
            <a:r>
              <a:rPr lang="en-US" sz="4400" dirty="0"/>
              <a:t>Competitive Advantage</a:t>
            </a:r>
          </a:p>
        </p:txBody>
      </p:sp>
      <p:sp>
        <p:nvSpPr>
          <p:cNvPr id="18" name="Rectangle: Rounded Corners 17">
            <a:extLst>
              <a:ext uri="{FF2B5EF4-FFF2-40B4-BE49-F238E27FC236}">
                <a16:creationId xmlns:a16="http://schemas.microsoft.com/office/drawing/2014/main" id="{AB851BF5-0B5F-D86E-E57E-2F41647CA9D1}"/>
              </a:ext>
            </a:extLst>
          </p:cNvPr>
          <p:cNvSpPr/>
          <p:nvPr/>
        </p:nvSpPr>
        <p:spPr>
          <a:xfrm>
            <a:off x="7781925" y="2516337"/>
            <a:ext cx="3571875" cy="568902"/>
          </a:xfrm>
          <a:prstGeom prst="roundRect">
            <a:avLst>
              <a:gd name="adj" fmla="val 50000"/>
            </a:avLst>
          </a:prstGeom>
          <a:solidFill>
            <a:schemeClr val="accent2"/>
          </a:solidFill>
          <a:ln>
            <a:noFill/>
          </a:ln>
          <a:effectLst>
            <a:outerShdw blurRad="317500" dist="152400" dir="3000000" algn="t"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panose="00000500000000000000" pitchFamily="50" charset="0"/>
              </a:rPr>
              <a:t>GROWTH &amp; TRACTION</a:t>
            </a:r>
          </a:p>
        </p:txBody>
      </p:sp>
    </p:spTree>
    <p:extLst>
      <p:ext uri="{BB962C8B-B14F-4D97-AF65-F5344CB8AC3E}">
        <p14:creationId xmlns:p14="http://schemas.microsoft.com/office/powerpoint/2010/main" val="254264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0" fill="hold"/>
                                        <p:tgtEl>
                                          <p:spTgt spid="13"/>
                                        </p:tgtEl>
                                      </p:cBhvr>
                                      <p:by x="400000" y="100000"/>
                                    </p:animScale>
                                  </p:childTnLst>
                                </p:cTn>
                              </p:par>
                              <p:par>
                                <p:cTn id="7" presetID="50" presetClass="entr" presetSubtype="0" decel="10000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3000" fill="hold"/>
                                        <p:tgtEl>
                                          <p:spTgt spid="3"/>
                                        </p:tgtEl>
                                        <p:attrNameLst>
                                          <p:attrName>ppt_w</p:attrName>
                                        </p:attrNameLst>
                                      </p:cBhvr>
                                      <p:tavLst>
                                        <p:tav tm="0">
                                          <p:val>
                                            <p:strVal val="#ppt_w+.3"/>
                                          </p:val>
                                        </p:tav>
                                        <p:tav tm="100000">
                                          <p:val>
                                            <p:strVal val="#ppt_w"/>
                                          </p:val>
                                        </p:tav>
                                      </p:tavLst>
                                    </p:anim>
                                    <p:anim calcmode="lin" valueType="num">
                                      <p:cBhvr>
                                        <p:cTn id="10" dur="3000" fill="hold"/>
                                        <p:tgtEl>
                                          <p:spTgt spid="3"/>
                                        </p:tgtEl>
                                        <p:attrNameLst>
                                          <p:attrName>ppt_h</p:attrName>
                                        </p:attrNameLst>
                                      </p:cBhvr>
                                      <p:tavLst>
                                        <p:tav tm="0">
                                          <p:val>
                                            <p:strVal val="#ppt_h"/>
                                          </p:val>
                                        </p:tav>
                                        <p:tav tm="100000">
                                          <p:val>
                                            <p:strVal val="#ppt_h"/>
                                          </p:val>
                                        </p:tav>
                                      </p:tavLst>
                                    </p:anim>
                                    <p:animEffect transition="in" filter="fade">
                                      <p:cBhvr>
                                        <p:cTn id="11" dur="30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500"/>
                                        <p:tgtEl>
                                          <p:spTgt spid="9"/>
                                        </p:tgtEl>
                                      </p:cBhvr>
                                    </p:animEffect>
                                  </p:childTnLst>
                                </p:cTn>
                              </p:par>
                              <p:par>
                                <p:cTn id="18" presetID="6" presetClass="emph" presetSubtype="0" repeatCount="indefinite" accel="21000" decel="20000" autoRev="1" fill="hold" grpId="1" nodeType="withEffect">
                                  <p:stCondLst>
                                    <p:cond delay="0"/>
                                  </p:stCondLst>
                                  <p:childTnLst>
                                    <p:animScale>
                                      <p:cBhvr>
                                        <p:cTn id="19" dur="6000" fill="hold"/>
                                        <p:tgtEl>
                                          <p:spTgt spid="9"/>
                                        </p:tgtEl>
                                      </p:cBhvr>
                                      <p:by x="150000" y="150000"/>
                                    </p:animScale>
                                  </p:childTnLst>
                                </p:cTn>
                              </p:par>
                              <p:par>
                                <p:cTn id="20" presetID="10" presetClass="entr" presetSubtype="0" fill="hold"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6" presetClass="emph" presetSubtype="0" repeatCount="indefinite" accel="21000" decel="20000" autoRev="1" fill="hold" nodeType="withEffect">
                                  <p:stCondLst>
                                    <p:cond delay="1000"/>
                                  </p:stCondLst>
                                  <p:childTnLst>
                                    <p:animScale>
                                      <p:cBhvr>
                                        <p:cTn id="24" dur="6000" fill="hold"/>
                                        <p:tgtEl>
                                          <p:spTgt spid="10"/>
                                        </p:tgtEl>
                                      </p:cBhvr>
                                      <p:by x="150000" y="150000"/>
                                    </p:animScale>
                                  </p:childTnLst>
                                </p:cTn>
                              </p:par>
                              <p:par>
                                <p:cTn id="25" presetID="22" presetClass="entr" presetSubtype="8" fill="hold" grpId="0" nodeType="withEffect">
                                  <p:stCondLst>
                                    <p:cond delay="50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wipe(left)">
                                      <p:cBhvr>
                                        <p:cTn id="27" dur="2000"/>
                                        <p:tgtEl>
                                          <p:spTgt spid="16">
                                            <p:txEl>
                                              <p:pRg st="0" end="0"/>
                                            </p:txEl>
                                          </p:spTgt>
                                        </p:tgtEl>
                                      </p:cBhvr>
                                    </p:animEffect>
                                  </p:childTnLst>
                                </p:cTn>
                              </p:par>
                              <p:par>
                                <p:cTn id="28" presetID="63" presetClass="path" presetSubtype="0" accel="50000" decel="50000" fill="hold" grpId="1" nodeType="withEffect">
                                  <p:stCondLst>
                                    <p:cond delay="500"/>
                                  </p:stCondLst>
                                  <p:childTnLst>
                                    <p:animMotion origin="layout" path="M -0.05286 1.85185E-6 L 3.75E-6 1.85185E-6 " pathEditMode="relative" rAng="0" ptsTypes="AA">
                                      <p:cBhvr>
                                        <p:cTn id="29" dur="2000" fill="hold"/>
                                        <p:tgtEl>
                                          <p:spTgt spid="16">
                                            <p:txEl>
                                              <p:pRg st="0" end="0"/>
                                            </p:txEl>
                                          </p:spTgt>
                                        </p:tgtEl>
                                        <p:attrNameLst>
                                          <p:attrName>ppt_x</p:attrName>
                                          <p:attrName>ppt_y</p:attrName>
                                        </p:attrNameLst>
                                      </p:cBhvr>
                                      <p:rCtr x="1784" y="0"/>
                                    </p:animMotion>
                                  </p:childTnLst>
                                </p:cTn>
                              </p:par>
                              <p:par>
                                <p:cTn id="30" presetID="12" presetClass="entr" presetSubtype="1"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500"/>
                                        <p:tgtEl>
                                          <p:spTgt spid="18"/>
                                        </p:tgtEl>
                                        <p:attrNameLst>
                                          <p:attrName>ppt_y</p:attrName>
                                        </p:attrNameLst>
                                      </p:cBhvr>
                                      <p:tavLst>
                                        <p:tav tm="0">
                                          <p:val>
                                            <p:strVal val="#ppt_y-#ppt_h*1.125000"/>
                                          </p:val>
                                        </p:tav>
                                        <p:tav tm="100000">
                                          <p:val>
                                            <p:strVal val="#ppt_y"/>
                                          </p:val>
                                        </p:tav>
                                      </p:tavLst>
                                    </p:anim>
                                    <p:animEffect transition="in" filter="wipe(down)">
                                      <p:cBhvr>
                                        <p:cTn id="33"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6" grpId="0" build="p"/>
      <p:bldP spid="16" grpId="1" build="p"/>
      <p:bldP spid="18" grpId="0" animBg="1"/>
    </p:bldLst>
  </p:timing>
</p:sld>
</file>

<file path=ppt/theme/theme1.xml><?xml version="1.0" encoding="utf-8"?>
<a:theme xmlns:a="http://schemas.openxmlformats.org/drawingml/2006/main" name="Office Theme">
  <a:themeElements>
    <a:clrScheme name="You Exec">
      <a:dk1>
        <a:srgbClr val="252A3B"/>
      </a:dk1>
      <a:lt1>
        <a:srgbClr val="FFFFFF"/>
      </a:lt1>
      <a:dk2>
        <a:srgbClr val="215273"/>
      </a:dk2>
      <a:lt2>
        <a:srgbClr val="FFFFFF"/>
      </a:lt2>
      <a:accent1>
        <a:srgbClr val="3558AE"/>
      </a:accent1>
      <a:accent2>
        <a:srgbClr val="485BFF"/>
      </a:accent2>
      <a:accent3>
        <a:srgbClr val="7687EE"/>
      </a:accent3>
      <a:accent4>
        <a:srgbClr val="359D9E"/>
      </a:accent4>
      <a:accent5>
        <a:srgbClr val="68A7AC"/>
      </a:accent5>
      <a:accent6>
        <a:srgbClr val="A4CACD"/>
      </a:accent6>
      <a:hlink>
        <a:srgbClr val="68A7AC"/>
      </a:hlink>
      <a:folHlink>
        <a:srgbClr val="A4CAC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5514</TotalTime>
  <Words>2027</Words>
  <Application>Microsoft Macintosh PowerPoint</Application>
  <PresentationFormat>Widescreen</PresentationFormat>
  <Paragraphs>258</Paragraphs>
  <Slides>37</Slides>
  <Notes>37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Montserrat</vt:lpstr>
      <vt:lpstr>Helvetica</vt:lpstr>
      <vt:lpstr>Century Gothic</vt:lpstr>
      <vt:lpstr>Trebuchet MS</vt:lpstr>
      <vt:lpstr>Arial</vt:lpstr>
      <vt:lpstr>Montserrat ExtraBold</vt:lpstr>
      <vt:lpstr>Calibri</vt:lpstr>
      <vt:lpstr>Lato Regular</vt:lpstr>
      <vt:lpstr>Office Theme</vt:lpstr>
      <vt:lpstr>1_Office Theme</vt:lpstr>
      <vt:lpstr>2_Office Theme</vt:lpstr>
      <vt:lpstr>PowerPoint Presentation</vt:lpstr>
      <vt:lpstr>You Exec</vt:lpstr>
      <vt:lpstr>Mission  Vision</vt:lpstr>
      <vt:lpstr>PowerPoint Presentation</vt:lpstr>
      <vt:lpstr>PowerPoint Presentation</vt:lpstr>
      <vt:lpstr>PowerPoint Presentation</vt:lpstr>
      <vt:lpstr>The World Awaits</vt:lpstr>
      <vt:lpstr>PowerPoint Presentation</vt:lpstr>
      <vt:lpstr>Product Service</vt:lpstr>
      <vt:lpstr>Main Focus</vt:lpstr>
      <vt:lpstr>PowerPoint Presentation</vt:lpstr>
      <vt:lpstr>User Quote</vt:lpstr>
      <vt:lpstr>PowerPoint Presentation</vt:lpstr>
      <vt:lpstr>PowerPoint Presentation</vt:lpstr>
      <vt:lpstr>PowerPoint Presentation</vt:lpstr>
      <vt:lpstr>PowerPoint Presentation</vt:lpstr>
      <vt:lpstr>Phases</vt:lpstr>
      <vt:lpstr>Success Factor</vt:lpstr>
      <vt:lpstr>PowerPoint Presentation</vt:lpstr>
      <vt:lpstr>Composition of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Dawn of  a New Era</vt:lpstr>
      <vt:lpstr>PowerPoint Presentation</vt:lpstr>
      <vt:lpstr>Milestones</vt:lpstr>
      <vt:lpstr>PowerPoint Presentation</vt:lpstr>
      <vt:lpstr>PowerPoint Presentation</vt:lpstr>
      <vt:lpstr>Customer First</vt:lpstr>
      <vt:lpstr>Portfolio</vt:lpstr>
      <vt:lpstr>PowerPoint Presentation</vt:lpstr>
      <vt:lpstr>PowerPoint Presentation</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Clarity Corporate Deck</dc:title>
  <dc:subject>Clarity Corporate Deck</dc:subject>
  <dc:creator>You Exec (https://youexec.com/plus)</dc:creator>
  <cp:keywords>You Exec (https://youexec.com/plus)</cp:keywords>
  <dc:description>You Exec (https://youexec.com/plus)</dc:description>
  <cp:lastModifiedBy>Microsoft Office User</cp:lastModifiedBy>
  <cp:revision>428</cp:revision>
  <dcterms:created xsi:type="dcterms:W3CDTF">2022-09-07T08:17:03Z</dcterms:created>
  <dcterms:modified xsi:type="dcterms:W3CDTF">2022-10-14T22:31:33Z</dcterms:modified>
  <cp:category>You Exec (https://youexec.com/plus)</cp:category>
</cp:coreProperties>
</file>